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Promise to Pay By Call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Amount Repaid by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Bucket by Week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Amount Repaid by Connected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Amount Repaid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Amount Delinquent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PTP 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Amount Repaid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Amount Repaid by Bucket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Amount Repaid by Bucket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Amount Repaid by 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Amount Delinquent by Week and Account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9497c11-9522-485e-822e-614970bc5a7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08d2add7e314f2e" /><Relationship Type="http://schemas.openxmlformats.org/officeDocument/2006/relationships/slideLayout" Target="/ppt/slideLayouts/slideLayout8.xml" Id="Ra98f0a2c336d457b" /><Relationship Type="http://schemas.openxmlformats.org/officeDocument/2006/relationships/hyperlink" Target="https://app.powerbi.com/groups/me/reports/19497c11-9522-485e-822e-614970bc5a79/?pbi_source=PowerPoint" TargetMode="External" Id="RelId0" /><Relationship Type="http://schemas.openxmlformats.org/officeDocument/2006/relationships/image" Target="/ppt/media/image4.png" Id="imgId12544934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5557af7bacc5436d" /><Relationship Type="http://schemas.openxmlformats.org/officeDocument/2006/relationships/slideLayout" Target="/ppt/slideLayouts/slideLayout8.xml" Id="R91c3ec6de33842bf" /><Relationship Type="http://schemas.openxmlformats.org/officeDocument/2006/relationships/hyperlink" Target="https://app.powerbi.com/groups/me/reports/19497c11-9522-485e-822e-614970bc5a79/?pbi_source=PowerPoint" TargetMode="External" Id="RelId1" /><Relationship Type="http://schemas.openxmlformats.org/officeDocument/2006/relationships/image" Target="/ppt/media/image5.png" Id="imgId125449350"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0e8d009af2d24eb4" /><Relationship Type="http://schemas.openxmlformats.org/officeDocument/2006/relationships/slideLayout" Target="/ppt/slideLayouts/slideLayout8.xml" Id="R604997ee079a4cf0" /><Relationship Type="http://schemas.openxmlformats.org/officeDocument/2006/relationships/hyperlink" Target="https://app.powerbi.com/groups/me/reports/19497c11-9522-485e-822e-614970bc5a79/?pbi_source=PowerPoint" TargetMode="External" Id="RelId2" /><Relationship Type="http://schemas.openxmlformats.org/officeDocument/2006/relationships/image" Target="/ppt/media/image6.png" Id="imgId125449351"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d6d1568173be4ea2" /><Relationship Type="http://schemas.openxmlformats.org/officeDocument/2006/relationships/slideLayout" Target="/ppt/slideLayouts/slideLayout8.xml" Id="R073f3b5e8a0146ac" /><Relationship Type="http://schemas.openxmlformats.org/officeDocument/2006/relationships/hyperlink" Target="https://app.powerbi.com/groups/me/reports/19497c11-9522-485e-822e-614970bc5a79/?pbi_source=PowerPoint" TargetMode="External" Id="RelId3" /><Relationship Type="http://schemas.openxmlformats.org/officeDocument/2006/relationships/image" Target="/ppt/media/image7.png" Id="imgId12544935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Recovery_visualisation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1/25/2023 10:18:31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1/25/2023 10:11:52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2544934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Cover Page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romise to Pay By Call Status ,Total Amount Repaid by Week ,Bucket by Week ,Amount Repaid by Connected ,Total Amount Repaid ,Total Amount Delinquent ,Total PTP Amount ,Average Amount Repaid ,Regi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2544935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Loan Analysis1</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otal Amount Repaid by Bucket ,Average Amount Repaid by Bucket ,Total Amount Repaid by Region ,Average Amount Delinquent by Week and Account.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254493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Loan Analysis2</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extbox ,textbo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2544935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Recommendation</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