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7F"/>
    <a:srgbClr val="CCE7EA"/>
    <a:srgbClr val="FFFFFF"/>
    <a:srgbClr val="44546A"/>
    <a:srgbClr val="005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1546" y="1122363"/>
            <a:ext cx="6646653" cy="2387600"/>
          </a:xfrm>
        </p:spPr>
        <p:txBody>
          <a:bodyPr anchor="t">
            <a:normAutofit/>
          </a:bodyPr>
          <a:lstStyle>
            <a:lvl1pPr algn="r">
              <a:defRPr sz="4400" b="1">
                <a:solidFill>
                  <a:schemeClr val="accent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2718" y="3602038"/>
            <a:ext cx="3575481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467F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Google Shape;48;p8">
            <a:extLst>
              <a:ext uri="{FF2B5EF4-FFF2-40B4-BE49-F238E27FC236}">
                <a16:creationId xmlns:a16="http://schemas.microsoft.com/office/drawing/2014/main" id="{2D5261DF-521C-4ACB-B806-50BDCDF82283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971C4F-6C96-4568-B8F9-6B5A20AB18D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3784" y="4521200"/>
            <a:ext cx="4048216" cy="16557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5982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1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Google Shape;48;p8">
            <a:extLst>
              <a:ext uri="{FF2B5EF4-FFF2-40B4-BE49-F238E27FC236}">
                <a16:creationId xmlns:a16="http://schemas.microsoft.com/office/drawing/2014/main" id="{0877DAA8-2C8A-416F-B947-E368B341E828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88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804" y="1709739"/>
            <a:ext cx="6379784" cy="2852737"/>
          </a:xfrm>
        </p:spPr>
        <p:txBody>
          <a:bodyPr anchor="t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0804" y="4589464"/>
            <a:ext cx="6379784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46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Google Shape;48;p8">
            <a:extLst>
              <a:ext uri="{FF2B5EF4-FFF2-40B4-BE49-F238E27FC236}">
                <a16:creationId xmlns:a16="http://schemas.microsoft.com/office/drawing/2014/main" id="{48C2D3DE-7B6D-4B2B-AC31-658451BEF27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00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62975"/>
            <a:ext cx="3886200" cy="5013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62975"/>
            <a:ext cx="3886200" cy="5013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Google Shape;48;p8">
            <a:extLst>
              <a:ext uri="{FF2B5EF4-FFF2-40B4-BE49-F238E27FC236}">
                <a16:creationId xmlns:a16="http://schemas.microsoft.com/office/drawing/2014/main" id="{5F4B8504-767A-41DE-B215-A2B4AC64BD3E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390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Google Shape;48;p8">
            <a:extLst>
              <a:ext uri="{FF2B5EF4-FFF2-40B4-BE49-F238E27FC236}">
                <a16:creationId xmlns:a16="http://schemas.microsoft.com/office/drawing/2014/main" id="{C4840EB1-DD06-4964-9F1E-215179B0663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163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Google Shape;48;p8">
            <a:extLst>
              <a:ext uri="{FF2B5EF4-FFF2-40B4-BE49-F238E27FC236}">
                <a16:creationId xmlns:a16="http://schemas.microsoft.com/office/drawing/2014/main" id="{081CECCE-5B3F-4EE7-A2FA-68CEDAF93D4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941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8;p8">
            <a:extLst>
              <a:ext uri="{FF2B5EF4-FFF2-40B4-BE49-F238E27FC236}">
                <a16:creationId xmlns:a16="http://schemas.microsoft.com/office/drawing/2014/main" id="{E67C0610-D782-43CA-8C6F-B520BBD954E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863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11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57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7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47085"/>
            <a:ext cx="7886700" cy="5029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Google Shape;45;p8">
            <a:extLst>
              <a:ext uri="{FF2B5EF4-FFF2-40B4-BE49-F238E27FC236}">
                <a16:creationId xmlns:a16="http://schemas.microsoft.com/office/drawing/2014/main" id="{9DD406D5-5A90-4647-9387-777A5E07F8FD}"/>
              </a:ext>
            </a:extLst>
          </p:cNvPr>
          <p:cNvSpPr/>
          <p:nvPr userDrawn="1"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rgbClr val="CCE7EA"/>
          </a:solidFill>
          <a:ln>
            <a:solidFill>
              <a:srgbClr val="CCE7EA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2" name="Google Shape;50;p8" descr="NOAA-Fisheries-horizontal.png">
            <a:extLst>
              <a:ext uri="{FF2B5EF4-FFF2-40B4-BE49-F238E27FC236}">
                <a16:creationId xmlns:a16="http://schemas.microsoft.com/office/drawing/2014/main" id="{9B6A2B38-C175-442C-B7F3-1F460450C358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444504" y="6419088"/>
            <a:ext cx="1643940" cy="38874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49;p8">
            <a:extLst>
              <a:ext uri="{FF2B5EF4-FFF2-40B4-BE49-F238E27FC236}">
                <a16:creationId xmlns:a16="http://schemas.microsoft.com/office/drawing/2014/main" id="{22979DDD-80AB-4327-A71D-39ADB533A320}"/>
              </a:ext>
            </a:extLst>
          </p:cNvPr>
          <p:cNvSpPr/>
          <p:nvPr userDrawn="1"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00467F"/>
          </a:solidFill>
          <a:ln>
            <a:solidFill>
              <a:srgbClr val="00467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1B8EB-F9C2-4B5F-813D-D5F8931F4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5999" y="6352223"/>
            <a:ext cx="6400801" cy="5029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67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67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67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7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4579-AFE4-4AE2-8FC1-BE65A4B3E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0D641-152F-4463-832C-2498E1BD4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5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AA Custo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89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Markowitz</dc:creator>
  <cp:lastModifiedBy>Emily Markowitz</cp:lastModifiedBy>
  <cp:revision>12</cp:revision>
  <dcterms:created xsi:type="dcterms:W3CDTF">2020-08-20T15:56:45Z</dcterms:created>
  <dcterms:modified xsi:type="dcterms:W3CDTF">2021-10-23T22:54:53Z</dcterms:modified>
</cp:coreProperties>
</file>