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1EAC4-93F8-403D-BC54-BDDD49C9B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120E27-237C-4292-A8EC-BEBEAFF44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F2C6F-AD83-49D0-9643-F07EA48E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11D9-4925-4C55-8C47-9A43BE7063E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D1AA1-98D0-497D-A24E-AEE7B122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F4FDA-2FA3-49E1-B63B-50214939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510B-0BA4-484C-B39E-52421444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41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8394F-C97A-4188-B14C-860B800F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AFA998-EDDC-4296-847E-0C2853F9F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3A839-6D12-49D2-9805-1F95F042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11D9-4925-4C55-8C47-9A43BE7063E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2296CB-228B-4173-B258-E2599A76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F24507-C185-4FD1-8900-CFF1AE9F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510B-0BA4-484C-B39E-52421444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54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FE3ACF-3AB4-4C3A-8299-289C64E7C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CEA21C-103C-4D96-A8D8-32B847570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D3958-750C-4EBD-B870-876F1FD4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11D9-4925-4C55-8C47-9A43BE7063E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CD5D1-B2E3-47E0-893C-2ED7D6C0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A95A8-5915-4CFC-BE97-B800549D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510B-0BA4-484C-B39E-52421444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4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B0ACB-9656-44FA-AB0A-936E45CE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39110-4260-41BE-9E91-ABC77F818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8B967-AEE8-4F80-BEBD-FAF5D2B7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11D9-4925-4C55-8C47-9A43BE7063E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AFB75-4936-4BA3-BDF4-D0D829E4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7E00C-2863-4D9A-B3F5-C6DD4A18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510B-0BA4-484C-B39E-52421444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3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057E9-A1CA-4FEB-B6D9-55B77989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D406A3-B9CA-428B-8852-E9A3404BB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BEF0E-04E5-4C79-AAD6-FD319312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11D9-4925-4C55-8C47-9A43BE7063E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78683-9121-4A3E-A6C6-9F56BA18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C0F38-88FF-4F84-BFED-31CECE18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510B-0BA4-484C-B39E-52421444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8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D46F0-4CA4-4163-92B2-407D299A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E964F-259D-47F6-8B8C-DD549A668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5C79BF-8CDD-4833-BBFB-3B116A940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E81D3-0F5C-498A-B345-245C322A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11D9-4925-4C55-8C47-9A43BE7063E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5B266-F388-4F1F-82C5-2C0129EF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5FD746-8B9C-4B01-B36A-223E9FD8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510B-0BA4-484C-B39E-52421444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51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B4296-9518-41C5-B1ED-9F97E6DD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63C1E-2529-4DFF-9F4E-0E1224E68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082036-0CC3-4B0F-B6DE-92BD0ADB4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DB81E5-0138-4B70-8E8A-57636C122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21682F-B307-4768-A270-6088A0EF8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CCBD1F-EEF2-44CF-AE76-16980AF2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11D9-4925-4C55-8C47-9A43BE7063E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8C8E71-D9A2-4E73-90DA-BB7295DA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C6EB74-0632-49AC-A74F-88060323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510B-0BA4-484C-B39E-52421444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5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75DC8-098E-4112-9932-E4624FDC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DAD4DD-386C-4830-A871-69CFD294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11D9-4925-4C55-8C47-9A43BE7063E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1D84A-F947-46CF-922C-8DDF6B0C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72189F-40B7-4FE9-AFC2-B223E248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510B-0BA4-484C-B39E-52421444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1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4B0FE3-3D5D-4BD4-BD48-912F532B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11D9-4925-4C55-8C47-9A43BE7063E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73D182-90FB-4EC4-B855-BEE9D217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27534A-03BE-4F32-B78F-A03894C9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510B-0BA4-484C-B39E-52421444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9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F6C71-0A27-413C-B1CC-1C5BAA50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48724-0AF9-4B55-8C54-000E1712C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49965E-F17F-4C65-84F1-56BB9F5C9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50ED95-FF47-4D20-AF9E-09317A66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11D9-4925-4C55-8C47-9A43BE7063E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52009-7D14-4969-9899-44893874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FA5187-6749-477D-954F-2AE25222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510B-0BA4-484C-B39E-52421444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5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B7664-C69E-499B-A872-0DA5A257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EB4EDD-FC88-4EBC-8EA4-08F90DA6E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9830D-519C-4930-9FFA-730D72F05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05412-AE9C-487E-98BA-5EF41FB0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11D9-4925-4C55-8C47-9A43BE7063E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426666-63C7-4591-BDA8-07D13D1C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5DF753-A15A-400E-A14D-55C3AD0C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510B-0BA4-484C-B39E-52421444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4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90A72C-CBC1-4F1A-949C-4437EA65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7CB98E-9066-4A5D-A8D7-94FE2C0B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06EFA-E3A3-4621-9798-05155DC2A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11D9-4925-4C55-8C47-9A43BE7063E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6D9CC-95D1-4165-B79B-2C6753234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F6AAF-4F5D-4340-B31C-DED64428C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5510B-0BA4-484C-B39E-52421444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44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0087D11-8824-4757-84F1-F88FC84A3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9ADB73-AA8A-4110-A0A3-636E78765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0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192A10-A3FF-45C1-910D-2EF430B68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968301-E312-4F01-8425-C65F5A27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08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273 -0.2432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1217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-0.3423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9ECD3E-3201-45A5-9AE1-8638C8E5B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874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3EB9D1-A00B-40B1-813A-EE34E16CB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9886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55DC73-400D-4EFC-9509-4C6C31AF4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659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路由代码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750" y="356235"/>
            <a:ext cx="774954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7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zeng</dc:creator>
  <cp:lastModifiedBy>zhu zeng</cp:lastModifiedBy>
  <cp:revision>1</cp:revision>
  <dcterms:created xsi:type="dcterms:W3CDTF">2017-06-27T19:20:47Z</dcterms:created>
  <dcterms:modified xsi:type="dcterms:W3CDTF">2017-06-27T19:28:49Z</dcterms:modified>
</cp:coreProperties>
</file>