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商城设计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许树勋 曾珠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MVC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View</a:t>
            </a:r>
            <a:endParaRPr lang="x-none" altLang="zh-CN"/>
          </a:p>
          <a:p>
            <a:r>
              <a:rPr lang="x-none" altLang="zh-CN"/>
              <a:t>Model</a:t>
            </a:r>
            <a:endParaRPr lang="x-none" altLang="zh-CN"/>
          </a:p>
          <a:p>
            <a:r>
              <a:rPr lang="x-none" altLang="zh-CN"/>
              <a:t>Controller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060"/>
            <a:ext cx="10515600" cy="1325563"/>
          </a:xfrm>
        </p:spPr>
        <p:txBody>
          <a:bodyPr/>
          <a:p>
            <a:r>
              <a:rPr lang="x-none" altLang="zh-CN"/>
              <a:t>Model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User用户</a:t>
            </a:r>
            <a:endParaRPr lang="x-none" altLang="zh-CN"/>
          </a:p>
          <a:p>
            <a:r>
              <a:rPr lang="x-none" altLang="zh-CN"/>
              <a:t>UserDetail用户详细信息</a:t>
            </a:r>
            <a:endParaRPr lang="x-none" altLang="zh-CN"/>
          </a:p>
          <a:p>
            <a:r>
              <a:rPr lang="x-none" altLang="zh-CN"/>
              <a:t>Product商品</a:t>
            </a:r>
            <a:endParaRPr lang="x-none" altLang="zh-CN"/>
          </a:p>
          <a:p>
            <a:r>
              <a:rPr lang="x-none" altLang="zh-CN"/>
              <a:t>Category分类</a:t>
            </a:r>
            <a:endParaRPr lang="x-none" altLang="zh-CN"/>
          </a:p>
          <a:p>
            <a:r>
              <a:rPr lang="x-none" altLang="zh-CN"/>
              <a:t>Cart购物车</a:t>
            </a:r>
            <a:endParaRPr lang="x-none" altLang="zh-CN"/>
          </a:p>
          <a:p>
            <a:r>
              <a:rPr lang="x-none" altLang="zh-CN"/>
              <a:t>CartItem购物车项目</a:t>
            </a:r>
            <a:endParaRPr lang="x-none" altLang="zh-CN"/>
          </a:p>
          <a:p>
            <a:r>
              <a:rPr lang="x-none" altLang="zh-CN"/>
              <a:t>Order订单</a:t>
            </a:r>
            <a:endParaRPr lang="x-none" altLang="zh-CN"/>
          </a:p>
          <a:p>
            <a:r>
              <a:rPr lang="x-none" altLang="zh-CN"/>
              <a:t>OrderItem订单详情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5455"/>
            <a:ext cx="10515600" cy="5712460"/>
          </a:xfrm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16025" y="2886075"/>
            <a:ext cx="119316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Category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91155" y="2886075"/>
            <a:ext cx="119253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Product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49470" y="1837690"/>
            <a:ext cx="12528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CartItem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709795" y="4199890"/>
            <a:ext cx="137287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OrderItem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071360" y="1851025"/>
            <a:ext cx="80772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Cart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975475" y="4224020"/>
            <a:ext cx="89217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Order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950960" y="2717800"/>
            <a:ext cx="119253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User</a:t>
            </a:r>
            <a:endParaRPr lang="x-none" altLang="zh-CN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409190" y="3070225"/>
            <a:ext cx="481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0"/>
            <a:endCxn id="6" idx="1"/>
          </p:cNvCxnSpPr>
          <p:nvPr/>
        </p:nvCxnSpPr>
        <p:spPr>
          <a:xfrm flipV="1">
            <a:off x="3487420" y="2021840"/>
            <a:ext cx="1162050" cy="864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3463925" y="3253740"/>
            <a:ext cx="1245870" cy="1130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8" idx="1"/>
          </p:cNvCxnSpPr>
          <p:nvPr/>
        </p:nvCxnSpPr>
        <p:spPr>
          <a:xfrm>
            <a:off x="5902325" y="2021840"/>
            <a:ext cx="116903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9" idx="1"/>
          </p:cNvCxnSpPr>
          <p:nvPr/>
        </p:nvCxnSpPr>
        <p:spPr>
          <a:xfrm>
            <a:off x="6082665" y="4384040"/>
            <a:ext cx="892810" cy="2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1"/>
            <a:endCxn id="8" idx="3"/>
          </p:cNvCxnSpPr>
          <p:nvPr/>
        </p:nvCxnSpPr>
        <p:spPr>
          <a:xfrm flipH="1" flipV="1">
            <a:off x="7879080" y="2035175"/>
            <a:ext cx="1071880" cy="866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1"/>
            <a:endCxn id="9" idx="3"/>
          </p:cNvCxnSpPr>
          <p:nvPr/>
        </p:nvCxnSpPr>
        <p:spPr>
          <a:xfrm flipH="1">
            <a:off x="7867650" y="2901950"/>
            <a:ext cx="1083310" cy="150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Controller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AdminController</a:t>
            </a:r>
            <a:endParaRPr lang="x-none" altLang="zh-CN"/>
          </a:p>
          <a:p>
            <a:pPr lvl="1"/>
            <a:r>
              <a:rPr lang="x-none" altLang="zh-CN">
                <a:latin typeface="+mn-ea"/>
                <a:sym typeface="+mn-ea"/>
              </a:rPr>
              <a:t>分类管理</a:t>
            </a:r>
            <a:endParaRPr lang="x-none" altLang="zh-CN">
              <a:latin typeface="+mn-ea"/>
              <a:sym typeface="+mn-ea"/>
            </a:endParaRPr>
          </a:p>
          <a:p>
            <a:pPr lvl="1"/>
            <a:r>
              <a:rPr lang="x-none" altLang="zh-CN">
                <a:latin typeface="+mn-ea"/>
                <a:sym typeface="+mn-ea"/>
              </a:rPr>
              <a:t>商品管理</a:t>
            </a:r>
            <a:endParaRPr lang="x-none" altLang="zh-CN">
              <a:latin typeface="+mn-ea"/>
              <a:sym typeface="+mn-ea"/>
            </a:endParaRPr>
          </a:p>
          <a:p>
            <a:pPr lvl="1"/>
            <a:r>
              <a:rPr lang="x-none" altLang="zh-CN">
                <a:latin typeface="+mn-ea"/>
                <a:sym typeface="+mn-ea"/>
              </a:rPr>
              <a:t>订单管理</a:t>
            </a:r>
            <a:endParaRPr lang="x-none" altLang="zh-CN">
              <a:latin typeface="+mn-ea"/>
              <a:sym typeface="+mn-ea"/>
            </a:endParaRPr>
          </a:p>
          <a:p>
            <a:r>
              <a:rPr lang="x-none" altLang="zh-CN"/>
              <a:t>FrontControler</a:t>
            </a:r>
            <a:endParaRPr lang="x-none" altLang="zh-CN"/>
          </a:p>
          <a:p>
            <a:pPr lvl="1"/>
            <a:r>
              <a:rPr lang="x-none" altLang="zh-CN"/>
              <a:t>浏览商品</a:t>
            </a:r>
            <a:endParaRPr lang="x-none" altLang="zh-CN"/>
          </a:p>
          <a:p>
            <a:pPr lvl="1"/>
            <a:r>
              <a:rPr lang="x-none" altLang="zh-CN"/>
              <a:t>添加购物车</a:t>
            </a:r>
            <a:endParaRPr lang="x-none" altLang="zh-CN"/>
          </a:p>
          <a:p>
            <a:pPr lvl="1"/>
            <a:r>
              <a:rPr lang="x-none" altLang="zh-CN"/>
              <a:t>下单</a:t>
            </a:r>
            <a:endParaRPr lang="x-none" altLang="zh-CN"/>
          </a:p>
          <a:p>
            <a:pPr marL="457200" lvl="1" indent="0">
              <a:buNone/>
            </a:pPr>
            <a:endParaRPr lang="x-none" altLang="zh-CN"/>
          </a:p>
          <a:p>
            <a:pPr marL="457200" lvl="1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路由代码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750" y="356235"/>
            <a:ext cx="774954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Kingsoft Office WPP</Application>
  <PresentationFormat>宽屏</PresentationFormat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</dc:creator>
  <cp:lastModifiedBy>xun</cp:lastModifiedBy>
  <cp:revision>10</cp:revision>
  <dcterms:created xsi:type="dcterms:W3CDTF">2017-06-26T04:56:52Z</dcterms:created>
  <dcterms:modified xsi:type="dcterms:W3CDTF">2017-06-26T04:56:52Z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