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11D9-4925-4C55-8C47-9A43BE7063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510B-0BA4-484C-B39E-52421444D8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089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73 -0.2432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217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-0.3423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路由代码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750" y="356235"/>
            <a:ext cx="774954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宽屏</PresentationFormat>
  <Paragraphs>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zeng</dc:creator>
  <cp:lastModifiedBy>xun</cp:lastModifiedBy>
  <cp:revision>2</cp:revision>
  <dcterms:created xsi:type="dcterms:W3CDTF">2017-06-29T06:06:45Z</dcterms:created>
  <dcterms:modified xsi:type="dcterms:W3CDTF">2017-06-29T06:06:45Z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