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30-Sep-19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lvl="1"/>
            <a:r>
              <a:rPr lang="en-US" sz="3600" dirty="0"/>
              <a:t>Why is that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3013</TotalTime>
  <Words>91</Words>
  <Application>Microsoft Office PowerPoint</Application>
  <PresentationFormat>Apresentação no Ecrã (4:3)</PresentationFormat>
  <Paragraphs>36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336</cp:revision>
  <dcterms:created xsi:type="dcterms:W3CDTF">2010-04-13T09:45:33Z</dcterms:created>
  <dcterms:modified xsi:type="dcterms:W3CDTF">2019-09-30T09:17:08Z</dcterms:modified>
</cp:coreProperties>
</file>