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1096" r:id="rId4"/>
    <p:sldId id="1109" r:id="rId5"/>
    <p:sldId id="1110" r:id="rId6"/>
    <p:sldId id="1097" r:id="rId7"/>
    <p:sldId id="1098" r:id="rId8"/>
    <p:sldId id="1105" r:id="rId9"/>
    <p:sldId id="1099" r:id="rId10"/>
    <p:sldId id="1100" r:id="rId11"/>
    <p:sldId id="1106" r:id="rId12"/>
    <p:sldId id="1107" r:id="rId13"/>
    <p:sldId id="1101" r:id="rId14"/>
    <p:sldId id="1102" r:id="rId15"/>
    <p:sldId id="1108" r:id="rId16"/>
    <p:sldId id="1103" r:id="rId17"/>
    <p:sldId id="1104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2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</a:t>
            </a:r>
            <a:r>
              <a:rPr lang="pt-PT" sz="2400" b="0" dirty="0" err="1">
                <a:solidFill>
                  <a:schemeClr val="bg2"/>
                </a:solidFill>
              </a:rPr>
              <a:t>Junior</a:t>
            </a:r>
            <a:r>
              <a:rPr lang="pt-PT" sz="2400" b="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</a:p>
          <a:p>
            <a:pPr lvl="1"/>
            <a:endParaRPr lang="en-US" sz="3200" dirty="0"/>
          </a:p>
          <a:p>
            <a:r>
              <a:rPr lang="en-US" sz="3600" dirty="0"/>
              <a:t>Dataset type: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/>
              <a:t>Item1 description</a:t>
            </a:r>
          </a:p>
          <a:p>
            <a:pPr lvl="1"/>
            <a:r>
              <a:rPr lang="en-US" sz="2400" dirty="0"/>
              <a:t>	Attribute1 description</a:t>
            </a:r>
            <a:endParaRPr lang="en-US" sz="1800" dirty="0"/>
          </a:p>
          <a:p>
            <a:pPr lvl="1"/>
            <a:r>
              <a:rPr lang="en-US" sz="2400" dirty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/>
              <a:t>Item2 description</a:t>
            </a:r>
          </a:p>
          <a:p>
            <a:pPr lvl="1"/>
            <a:r>
              <a:rPr lang="en-US" sz="2400" dirty="0"/>
              <a:t>	Attribute1 description</a:t>
            </a:r>
            <a:endParaRPr lang="en-US" sz="1800" dirty="0"/>
          </a:p>
          <a:p>
            <a:pPr lvl="1"/>
            <a:r>
              <a:rPr lang="en-US" sz="2400" dirty="0"/>
              <a:t>	Attribute2 description</a:t>
            </a:r>
            <a:endParaRPr lang="en-US" sz="1800" dirty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endParaRPr lang="en-US" sz="4000" dirty="0"/>
          </a:p>
          <a:p>
            <a:pPr lvl="1"/>
            <a:r>
              <a:rPr lang="en-US" sz="3600" dirty="0"/>
              <a:t>Entry1</a:t>
            </a:r>
          </a:p>
          <a:p>
            <a:pPr lvl="1"/>
            <a:r>
              <a:rPr lang="en-US" sz="3600" dirty="0"/>
              <a:t>Entry2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dirty="0"/>
              <a:t>Problem 1</a:t>
            </a:r>
          </a:p>
          <a:p>
            <a:pPr lvl="1"/>
            <a:r>
              <a:rPr lang="en-US" sz="3600" dirty="0"/>
              <a:t>Solution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Problem 2</a:t>
            </a:r>
          </a:p>
          <a:p>
            <a:pPr lvl="1"/>
            <a:r>
              <a:rPr lang="en-US" sz="3600" dirty="0"/>
              <a:t>Solution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pPr lvl="1"/>
            <a:r>
              <a:rPr lang="en-US" sz="3600" dirty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/>
              <a:t>Question 2</a:t>
            </a:r>
          </a:p>
          <a:p>
            <a:pPr lvl="1"/>
            <a:r>
              <a:rPr lang="en-US" sz="3600" dirty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Eurostat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Early leavers from education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4000" dirty="0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CC51C291-8C94-475E-9AF9-76301D0D3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4" y="733721"/>
            <a:ext cx="4474840" cy="1469239"/>
          </a:xfrm>
          <a:prstGeom prst="rect">
            <a:avLst/>
          </a:prstGeom>
        </p:spPr>
      </p:pic>
      <p:pic>
        <p:nvPicPr>
          <p:cNvPr id="7" name="Imagem 6" descr="Uma imagem com fotografia, pessoas, computador, grupo&#10;&#10;Descrição gerada automaticamente">
            <a:extLst>
              <a:ext uri="{FF2B5EF4-FFF2-40B4-BE49-F238E27FC236}">
                <a16:creationId xmlns:a16="http://schemas.microsoft.com/office/drawing/2014/main" id="{0C5F7BA8-1EC0-4B55-8B3E-3606A2712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26" y="2634342"/>
            <a:ext cx="727811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14F0C-F05E-4923-8C72-92155CDF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2EEDB0-E0F7-4BF4-8379-8E237F8C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500" dirty="0"/>
              <a:t>Average income by education level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500" dirty="0"/>
              <a:t>Share of household expense in books/ reading material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D3A171-9B99-460D-97B7-DE1F85C3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9" y="1844101"/>
            <a:ext cx="7279200" cy="757732"/>
          </a:xfrm>
          <a:prstGeom prst="rect">
            <a:avLst/>
          </a:prstGeom>
        </p:spPr>
      </p:pic>
      <p:pic>
        <p:nvPicPr>
          <p:cNvPr id="7" name="Imagem 6" descr="Uma imagem com captura de ecrã, fotografia, ecrã, preto&#10;&#10;Descrição gerada automaticamente">
            <a:extLst>
              <a:ext uri="{FF2B5EF4-FFF2-40B4-BE49-F238E27FC236}">
                <a16:creationId xmlns:a16="http://schemas.microsoft.com/office/drawing/2014/main" id="{B87AD21D-3A4F-4304-8AF3-8CD7346A2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9" y="3917805"/>
            <a:ext cx="7279200" cy="19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C074-6AE6-41AC-9209-18B76971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14ABEB-85CD-4852-9CFE-FB30D064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500" dirty="0" err="1"/>
              <a:t>Average</a:t>
            </a:r>
            <a:r>
              <a:rPr lang="pt-PT" sz="2500" dirty="0"/>
              <a:t> time </a:t>
            </a:r>
            <a:r>
              <a:rPr lang="pt-PT" sz="2500" dirty="0" err="1"/>
              <a:t>spent</a:t>
            </a:r>
            <a:r>
              <a:rPr lang="pt-PT" sz="2500" dirty="0"/>
              <a:t> Reading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500" dirty="0" err="1"/>
              <a:t>Participation</a:t>
            </a:r>
            <a:r>
              <a:rPr lang="pt-PT" sz="2500" dirty="0"/>
              <a:t> rate in </a:t>
            </a:r>
            <a:r>
              <a:rPr lang="pt-PT" sz="2500" dirty="0" err="1"/>
              <a:t>education</a:t>
            </a:r>
            <a:r>
              <a:rPr lang="pt-PT" sz="2500" dirty="0"/>
              <a:t> </a:t>
            </a:r>
            <a:r>
              <a:rPr lang="pt-PT" sz="2500" dirty="0" err="1"/>
              <a:t>and</a:t>
            </a:r>
            <a:r>
              <a:rPr lang="pt-PT" sz="2500" dirty="0"/>
              <a:t> training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100" dirty="0"/>
          </a:p>
        </p:txBody>
      </p:sp>
      <p:pic>
        <p:nvPicPr>
          <p:cNvPr id="5" name="Imagem 4" descr="Uma imagem com captura de ecrã, computador, muitos, grupo&#10;&#10;Descrição gerada automaticamente">
            <a:extLst>
              <a:ext uri="{FF2B5EF4-FFF2-40B4-BE49-F238E27FC236}">
                <a16:creationId xmlns:a16="http://schemas.microsoft.com/office/drawing/2014/main" id="{20B9E525-6A26-4E53-B312-971927EF7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7" y="1859721"/>
            <a:ext cx="7279200" cy="1122309"/>
          </a:xfrm>
          <a:prstGeom prst="rect">
            <a:avLst/>
          </a:prstGeom>
        </p:spPr>
      </p:pic>
      <p:pic>
        <p:nvPicPr>
          <p:cNvPr id="7" name="Imagem 6" descr="Uma imagem com captura de ecrã, sala&#10;&#10;Descrição gerada automaticamente">
            <a:extLst>
              <a:ext uri="{FF2B5EF4-FFF2-40B4-BE49-F238E27FC236}">
                <a16:creationId xmlns:a16="http://schemas.microsoft.com/office/drawing/2014/main" id="{AB04C82B-11C1-4921-A4F1-4B4022005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7" y="4005064"/>
            <a:ext cx="7279200" cy="10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0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Reading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Average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Academic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Expenditure in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dirty="0">
                <a:solidFill>
                  <a:schemeClr val="tx1"/>
                </a:solidFill>
              </a:rPr>
              <a:t>Participation in education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sz="2500" dirty="0"/>
              <a:t>In the end, we want average values </a:t>
            </a:r>
            <a:r>
              <a:rPr lang="en-US" sz="2500" dirty="0">
                <a:solidFill>
                  <a:schemeClr val="bg2"/>
                </a:solidFill>
              </a:rPr>
              <a:t>by country</a:t>
            </a:r>
            <a:r>
              <a:rPr lang="en-US" sz="2500" dirty="0"/>
              <a:t>…</a:t>
            </a:r>
            <a:endParaRPr lang="en-US" sz="3600" dirty="0"/>
          </a:p>
          <a:p>
            <a:pPr lvl="1"/>
            <a:endParaRPr lang="en-US" sz="3600" dirty="0"/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Users can explore the European Union countries and visualize the existing information for each country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Compare between countries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500" dirty="0"/>
              <a:t>Understand the correlation between different kinds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3019</TotalTime>
  <Words>172</Words>
  <Application>Microsoft Office PowerPoint</Application>
  <PresentationFormat>Apresentação no Ecrã (4:3)</PresentationFormat>
  <Paragraphs>91</Paragraphs>
  <Slides>17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Apresentação do PowerPoint</vt:lpstr>
      <vt:lpstr>Apresentação do PowerPoint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340</cp:revision>
  <dcterms:created xsi:type="dcterms:W3CDTF">2010-04-13T09:45:33Z</dcterms:created>
  <dcterms:modified xsi:type="dcterms:W3CDTF">2019-10-15T15:47:07Z</dcterms:modified>
</cp:coreProperties>
</file>