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11" r:id="rId3"/>
    <p:sldId id="1112" r:id="rId4"/>
    <p:sldId id="257" r:id="rId5"/>
    <p:sldId id="1109" r:id="rId6"/>
    <p:sldId id="1097" r:id="rId7"/>
    <p:sldId id="1098" r:id="rId8"/>
    <p:sldId id="111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00FF00"/>
    <a:srgbClr val="1D3B59"/>
    <a:srgbClr val="663300"/>
    <a:srgbClr val="FF9900"/>
    <a:srgbClr val="66CCFF"/>
    <a:srgbClr val="FF99FF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828" autoAdjust="0"/>
  </p:normalViewPr>
  <p:slideViewPr>
    <p:cSldViewPr>
      <p:cViewPr varScale="1">
        <p:scale>
          <a:sx n="82" d="100"/>
          <a:sy n="82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23B1B350-C590-F848-B7C6-E2232DF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29916"/>
            <a:ext cx="8640960" cy="5963907"/>
          </a:xfr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A405AC9C-52F2-304B-99D6-0F856B928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29620"/>
              </p:ext>
            </p:extLst>
          </p:nvPr>
        </p:nvGraphicFramePr>
        <p:xfrm>
          <a:off x="245417" y="1345836"/>
          <a:ext cx="8184933" cy="5327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8430">
                  <a:extLst>
                    <a:ext uri="{9D8B030D-6E8A-4147-A177-3AD203B41FA5}">
                      <a16:colId xmlns:a16="http://schemas.microsoft.com/office/drawing/2014/main" val="78431247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767727878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530241069"/>
                    </a:ext>
                  </a:extLst>
                </a:gridCol>
              </a:tblGrid>
              <a:tr h="673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2400" dirty="0" err="1">
                          <a:effectLst/>
                        </a:rPr>
                        <a:t>Variable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Data Type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Visual Encoding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146553862"/>
                  </a:ext>
                </a:extLst>
              </a:tr>
              <a:tr h="73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2400" dirty="0" err="1">
                          <a:effectLst/>
                        </a:rPr>
                        <a:t>avg_year_income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Heatmap, scatter plot, colour scale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242814964"/>
                  </a:ext>
                </a:extLst>
              </a:tr>
              <a:tr h="73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percentage_total_expend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Parallel Coordinates Plot, vertical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696451334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avg_reading_minutes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Map, colour scale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585121254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percentage_pop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Colour scale, line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262479487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Year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Quantitative</a:t>
                      </a:r>
                      <a:endParaRPr lang="pt-PT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Shape, area, line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238000102"/>
                  </a:ext>
                </a:extLst>
              </a:tr>
              <a:tr h="653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Country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Nominal</a:t>
                      </a:r>
                      <a:endParaRPr lang="pt-PT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*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406788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18B788B-F221-DE49-8E95-27D50BA6F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29251"/>
              </p:ext>
            </p:extLst>
          </p:nvPr>
        </p:nvGraphicFramePr>
        <p:xfrm>
          <a:off x="212987" y="1268760"/>
          <a:ext cx="8717993" cy="5184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297">
                  <a:extLst>
                    <a:ext uri="{9D8B030D-6E8A-4147-A177-3AD203B41FA5}">
                      <a16:colId xmlns:a16="http://schemas.microsoft.com/office/drawing/2014/main" val="3628787783"/>
                    </a:ext>
                  </a:extLst>
                </a:gridCol>
                <a:gridCol w="3542696">
                  <a:extLst>
                    <a:ext uri="{9D8B030D-6E8A-4147-A177-3AD203B41FA5}">
                      <a16:colId xmlns:a16="http://schemas.microsoft.com/office/drawing/2014/main" val="2589494068"/>
                    </a:ext>
                  </a:extLst>
                </a:gridCol>
              </a:tblGrid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Questions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Encoding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284484207"/>
                  </a:ext>
                </a:extLst>
              </a:tr>
              <a:tr h="1572371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How many hours in average do the countries in Eu spend in reading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Countries: Map with EU countries</a:t>
                      </a:r>
                      <a:endParaRPr lang="pt-PT" sz="1800" dirty="0">
                        <a:effectLst/>
                      </a:endParaRPr>
                    </a:p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Average time: colour scale (for each country)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174184092"/>
                  </a:ext>
                </a:extLst>
              </a:tr>
              <a:tr h="1572371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Average income for education for level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Education level:  Heatmap + scatter plot </a:t>
                      </a:r>
                      <a:endParaRPr lang="pt-PT" sz="1800" dirty="0">
                        <a:effectLst/>
                      </a:endParaRPr>
                    </a:p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Average Income: colour scale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2850774241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Country reading habit and dropout rate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81549720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Education participation 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200175667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Household expenditure in books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37198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&lt;2&gt; Story Board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6BD649-ADBB-1F4C-9489-A68AB92DDF8A}"/>
              </a:ext>
            </a:extLst>
          </p:cNvPr>
          <p:cNvSpPr/>
          <p:nvPr/>
        </p:nvSpPr>
        <p:spPr>
          <a:xfrm>
            <a:off x="107503" y="1543494"/>
            <a:ext cx="397343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latin typeface="Calibri" panose="020F0502020204030204" pitchFamily="34" charset="0"/>
                <a:ea typeface="DejaVu Sans Condensed"/>
                <a:cs typeface="DejaVu Sans Condensed"/>
              </a:rPr>
              <a:t>Story board:  Average income for education level?								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 Heatmaps 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(for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education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Incoming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(color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Scatter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Evolution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education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																				</a:t>
            </a:r>
            <a:endParaRPr lang="en-GB" sz="1600" b="1" dirty="0"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4C05129-7730-0349-BC3E-CA33DA862E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39" y="1556792"/>
            <a:ext cx="4955557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2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3094</TotalTime>
  <Words>227</Words>
  <Application>Microsoft Macintosh PowerPoint</Application>
  <PresentationFormat>Apresentação no Ecrã (4:3)</PresentationFormat>
  <Paragraphs>58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Answering the Questions</vt:lpstr>
      <vt:lpstr>Questions</vt:lpstr>
      <vt:lpstr>Question &lt;2&gt; Story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aldeia 01</cp:lastModifiedBy>
  <cp:revision>341</cp:revision>
  <dcterms:created xsi:type="dcterms:W3CDTF">2010-04-13T09:45:33Z</dcterms:created>
  <dcterms:modified xsi:type="dcterms:W3CDTF">2019-10-29T23:35:35Z</dcterms:modified>
</cp:coreProperties>
</file>