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1096" r:id="rId4"/>
    <p:sldId id="1097" r:id="rId5"/>
    <p:sldId id="1098" r:id="rId6"/>
    <p:sldId id="1101" r:id="rId7"/>
    <p:sldId id="1102" r:id="rId8"/>
    <p:sldId id="1103" r:id="rId9"/>
    <p:sldId id="1104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84" autoAdjust="0"/>
  </p:normalViewPr>
  <p:slideViewPr>
    <p:cSldViewPr>
      <p:cViewPr varScale="1">
        <p:scale>
          <a:sx n="62" d="100"/>
          <a:sy n="62" d="100"/>
        </p:scale>
        <p:origin x="16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25/09/2019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G15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691680" y="4541775"/>
            <a:ext cx="3744416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400" b="0" dirty="0">
                <a:solidFill>
                  <a:schemeClr val="bg2"/>
                </a:solidFill>
              </a:rPr>
              <a:t>88647 – Yasser  Zacarias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86473 – Margarida Morais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79457 – Maxwell Junior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DOMAIN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High level description</a:t>
            </a:r>
          </a:p>
          <a:p>
            <a:pPr lvl="1"/>
            <a:r>
              <a:rPr lang="en-US" sz="3600" dirty="0"/>
              <a:t>What will you be visualizing?</a:t>
            </a:r>
          </a:p>
          <a:p>
            <a:pPr lvl="1"/>
            <a:r>
              <a:rPr lang="en-US" sz="3600" dirty="0"/>
              <a:t>Why is that relevant?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Dataset description</a:t>
            </a:r>
          </a:p>
          <a:p>
            <a:pPr lvl="1"/>
            <a:r>
              <a:rPr lang="en-US" sz="3600" dirty="0"/>
              <a:t>Which dataset?</a:t>
            </a:r>
          </a:p>
          <a:p>
            <a:pPr lvl="1"/>
            <a:r>
              <a:rPr lang="en-US" sz="3600" dirty="0"/>
              <a:t>How will you obtain the data?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Example</a:t>
            </a:r>
            <a:r>
              <a:rPr lang="pt-PT" sz="6000" dirty="0"/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Question 1</a:t>
            </a:r>
          </a:p>
          <a:p>
            <a:r>
              <a:rPr lang="en-US" sz="4000" dirty="0"/>
              <a:t>Question 2</a:t>
            </a:r>
          </a:p>
          <a:p>
            <a:r>
              <a:rPr lang="en-US" sz="4000" dirty="0"/>
              <a:t>Question 3</a:t>
            </a:r>
          </a:p>
          <a:p>
            <a:r>
              <a:rPr lang="en-US" sz="4000" dirty="0"/>
              <a:t>Question 4</a:t>
            </a:r>
          </a:p>
          <a:p>
            <a:r>
              <a:rPr lang="en-US" sz="4000" dirty="0"/>
              <a:t>Question 5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“xpto.csv”)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year; name; cost; rating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2012; Potatoes; 12000; 4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3013</TotalTime>
  <Words>91</Words>
  <Application>Microsoft Office PowerPoint</Application>
  <PresentationFormat>Apresentação no Ecrã (4:3)</PresentationFormat>
  <Paragraphs>36</Paragraphs>
  <Slides>9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template-gvip</vt:lpstr>
      <vt:lpstr>Information Visualization Project Proposal and Dataset</vt:lpstr>
      <vt:lpstr>DOMAIN</vt:lpstr>
      <vt:lpstr>Domain</vt:lpstr>
      <vt:lpstr>DATASET</vt:lpstr>
      <vt:lpstr>Dataset</vt:lpstr>
      <vt:lpstr>Example QUESTIONS</vt:lpstr>
      <vt:lpstr>Questions</vt:lpstr>
      <vt:lpstr>Data Sample</vt:lpstr>
      <vt:lpstr>Data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Maxwell Junior</cp:lastModifiedBy>
  <cp:revision>335</cp:revision>
  <dcterms:created xsi:type="dcterms:W3CDTF">2010-04-13T09:45:33Z</dcterms:created>
  <dcterms:modified xsi:type="dcterms:W3CDTF">2019-09-25T18:50:14Z</dcterms:modified>
</cp:coreProperties>
</file>