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6" r:id="rId9"/>
    <p:sldId id="1107" r:id="rId10"/>
    <p:sldId id="1108" r:id="rId11"/>
    <p:sldId id="1103" r:id="rId12"/>
    <p:sldId id="1104" r:id="rId13"/>
    <p:sldId id="1105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91680" y="4541775"/>
            <a:ext cx="3744416" cy="1944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Junior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3561C-1302-432D-9151-970D505D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DFCBBA-E97D-4B2A-BA0A-F6820F06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 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What is the adult participation in learning after leaving the formal education?</a:t>
            </a:r>
            <a:endParaRPr lang="pt-PT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7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“time_spent_reading_books_Data.csv”)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unit; geo; time; sex; value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time; Belgium; 2010; 4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“underachive_reading_math_science.csv”)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training_field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country; percentage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Mathematics; Belgium; 19.6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“early_leavers_edu_and_training.csv”)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country; percentage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2014; Denmark; 9.5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“household_exp_books_newspapers.csv”)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country;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percentage_of_total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2015; Ireland; 0.9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4FC6D5-6BF3-4E77-B12A-66269FAF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639084"/>
          </a:xfrm>
        </p:spPr>
        <p:txBody>
          <a:bodyPr>
            <a:normAutofit/>
          </a:bodyPr>
          <a:lstStyle/>
          <a:p>
            <a:pPr algn="ctr"/>
            <a:r>
              <a:rPr lang="pt-PT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27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4993B22-2D7A-4895-BE90-0C33DB2669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/>
          <a:stretch/>
        </p:blipFill>
        <p:spPr>
          <a:xfrm>
            <a:off x="-32" y="738166"/>
            <a:ext cx="9144032" cy="6119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4762872" cy="5214974"/>
          </a:xfrm>
        </p:spPr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r>
              <a:rPr lang="en-US" sz="3600" b="0" dirty="0">
                <a:solidFill>
                  <a:schemeClr val="tx1"/>
                </a:solidFill>
              </a:rPr>
              <a:t>Reading habits and academic success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How many hours, in average, do the countries in EU spend reading?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dirty="0"/>
              <a:t>Question 2</a:t>
            </a:r>
            <a:endParaRPr lang="en-US" sz="4000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What is the average percentage of household expenditure in reading material by country?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D707D-A770-4B9C-97F4-8AAB892D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C27C91-AF0B-45CD-B194-2AD18E47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Question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Given the reading habits of each country, what is the level of literacy of this country comparing to other EU countries?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dirty="0"/>
              <a:t>Question 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900" b="0" dirty="0">
                <a:solidFill>
                  <a:schemeClr val="tx1"/>
                </a:solidFill>
              </a:rPr>
              <a:t>Given a country’s reading habits, what is the rate of dropout?</a:t>
            </a:r>
            <a:endParaRPr lang="en-US" sz="39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0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C310D-363F-40FD-BF66-EA3322DE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2FC356-CD21-4BD0-8A1B-190DFFF2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Question 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Is there a correlation between low habit of reading and the high academic success given a country?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dirty="0"/>
              <a:t>Question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Is there a correlation between low habit of reading and the high academic success given a country?</a:t>
            </a:r>
            <a:endParaRPr lang="en-US" sz="3600" b="0" dirty="0">
              <a:solidFill>
                <a:schemeClr val="tx1"/>
              </a:solidFill>
            </a:endParaRPr>
          </a:p>
          <a:p>
            <a:endParaRPr lang="en-US" sz="40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182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3127</TotalTime>
  <Words>205</Words>
  <Application>Microsoft Office PowerPoint</Application>
  <PresentationFormat>Apresentação no Ecrã (4:3)</PresentationFormat>
  <Paragraphs>54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Apresentação do PowerPoint</vt:lpstr>
      <vt:lpstr>Apresentação do PowerPoint</vt:lpstr>
      <vt:lpstr>Apresentação do PowerPoint</vt:lpstr>
      <vt:lpstr>Data Sample</vt:lpstr>
      <vt:lpstr>Data Sample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342</cp:revision>
  <dcterms:created xsi:type="dcterms:W3CDTF">2010-04-13T09:45:33Z</dcterms:created>
  <dcterms:modified xsi:type="dcterms:W3CDTF">2019-10-01T22:33:42Z</dcterms:modified>
</cp:coreProperties>
</file>