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1111" r:id="rId3"/>
    <p:sldId id="1112" r:id="rId4"/>
    <p:sldId id="257" r:id="rId5"/>
    <p:sldId id="1096" r:id="rId6"/>
    <p:sldId id="1109" r:id="rId7"/>
    <p:sldId id="1097" r:id="rId8"/>
    <p:sldId id="1098" r:id="rId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58" d="100"/>
          <a:sy n="58" d="100"/>
        </p:scale>
        <p:origin x="15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29-Oct-19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29/10/2019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Visualization</a:t>
            </a:r>
            <a:r>
              <a:rPr lang="pt-PT" sz="4800" dirty="0"/>
              <a:t> Sketch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G15-A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456384" cy="22860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400" b="0" dirty="0">
                <a:solidFill>
                  <a:schemeClr val="bg2"/>
                </a:solidFill>
              </a:rPr>
              <a:t>88647 – Yasser  Zacarias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86473 – Margarida Morais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79457 – Maxwell </a:t>
            </a:r>
            <a:r>
              <a:rPr lang="pt-PT" sz="2400" b="0" dirty="0" err="1">
                <a:solidFill>
                  <a:schemeClr val="bg2"/>
                </a:solidFill>
              </a:rPr>
              <a:t>Junior</a:t>
            </a:r>
            <a:r>
              <a:rPr lang="pt-PT" sz="2400" b="0" dirty="0">
                <a:solidFill>
                  <a:schemeClr val="bg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Overview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10346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Overview of your screen (including the several idioms you are going to use, highlighting how the work together, etc.)</a:t>
            </a:r>
          </a:p>
          <a:p>
            <a:endParaRPr lang="en-US" sz="4000" dirty="0"/>
          </a:p>
          <a:p>
            <a:r>
              <a:rPr lang="en-US" sz="4000" i="1"/>
              <a:t>(This </a:t>
            </a:r>
            <a:r>
              <a:rPr lang="en-US" sz="4000" i="1" dirty="0"/>
              <a:t>should be a visual sketch, not just </a:t>
            </a:r>
            <a:r>
              <a:rPr lang="en-US" sz="4000" i="1"/>
              <a:t>“talk”!)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37608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Visual </a:t>
            </a:r>
            <a:r>
              <a:rPr lang="pt-PT" sz="6000" dirty="0" err="1"/>
              <a:t>encoding</a:t>
            </a:r>
            <a:endParaRPr lang="pt-PT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Item1 | Type:</a:t>
            </a:r>
          </a:p>
          <a:p>
            <a:r>
              <a:rPr lang="en-US" sz="4000" dirty="0"/>
              <a:t>Visual Encoding:</a:t>
            </a: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Item2 | Type:</a:t>
            </a:r>
          </a:p>
          <a:p>
            <a:r>
              <a:rPr lang="en-US" sz="4000" dirty="0"/>
              <a:t>Visual Encoding:</a:t>
            </a:r>
          </a:p>
        </p:txBody>
      </p:sp>
    </p:spTree>
    <p:extLst>
      <p:ext uri="{BB962C8B-B14F-4D97-AF65-F5344CB8AC3E}">
        <p14:creationId xmlns:p14="http://schemas.microsoft.com/office/powerpoint/2010/main" val="428151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Answering</a:t>
            </a:r>
            <a:r>
              <a:rPr lang="pt-PT" sz="6000" dirty="0"/>
              <a:t> </a:t>
            </a:r>
            <a:r>
              <a:rPr lang="pt-PT" sz="6000" dirty="0" err="1"/>
              <a:t>the</a:t>
            </a:r>
            <a:r>
              <a:rPr lang="pt-PT" sz="6000" dirty="0"/>
              <a:t> </a:t>
            </a:r>
            <a:r>
              <a:rPr lang="pt-PT" sz="6000" dirty="0" err="1"/>
              <a:t>Questions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&lt;n&gt;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35280" cy="5214974"/>
          </a:xfrm>
        </p:spPr>
        <p:txBody>
          <a:bodyPr>
            <a:noAutofit/>
          </a:bodyPr>
          <a:lstStyle/>
          <a:p>
            <a:r>
              <a:rPr lang="en-US" dirty="0"/>
              <a:t>&lt;Question&gt;</a:t>
            </a:r>
          </a:p>
          <a:p>
            <a:r>
              <a:rPr lang="en-US" dirty="0"/>
              <a:t>(Visual) explanation of how the vis allows us to answer it</a:t>
            </a:r>
          </a:p>
          <a:p>
            <a:r>
              <a:rPr lang="en-US" dirty="0"/>
              <a:t>For at least one of the questions: storyboard depicting the use of several idioms in tandem.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3026</TotalTime>
  <Words>121</Words>
  <Application>Microsoft Office PowerPoint</Application>
  <PresentationFormat>Apresentação no Ecrã (4:3)</PresentationFormat>
  <Paragraphs>29</Paragraphs>
  <Slides>8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template-gvip</vt:lpstr>
      <vt:lpstr>Information Visualization Visualization Sketch</vt:lpstr>
      <vt:lpstr>Overview</vt:lpstr>
      <vt:lpstr>Overview</vt:lpstr>
      <vt:lpstr>Visual encoding</vt:lpstr>
      <vt:lpstr>Visual Encoding</vt:lpstr>
      <vt:lpstr>Visual Encoding</vt:lpstr>
      <vt:lpstr>Answering the Questions</vt:lpstr>
      <vt:lpstr>Question &lt;n&gt;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Margarida Morais</cp:lastModifiedBy>
  <cp:revision>339</cp:revision>
  <dcterms:created xsi:type="dcterms:W3CDTF">2010-04-13T09:45:33Z</dcterms:created>
  <dcterms:modified xsi:type="dcterms:W3CDTF">2019-10-29T17:10:37Z</dcterms:modified>
</cp:coreProperties>
</file>