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6" r:id="rId10"/>
    <p:sldId id="1107" r:id="rId11"/>
    <p:sldId id="1101" r:id="rId12"/>
    <p:sldId id="1102" r:id="rId13"/>
    <p:sldId id="1108" r:id="rId14"/>
    <p:sldId id="1103" r:id="rId15"/>
    <p:sldId id="110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/>
              <a:t>Entry1</a:t>
            </a:r>
          </a:p>
          <a:p>
            <a:pPr lvl="1"/>
            <a:r>
              <a:rPr lang="en-US" sz="3600" dirty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Problem 1</a:t>
            </a:r>
          </a:p>
          <a:p>
            <a:pPr lvl="1"/>
            <a:r>
              <a:rPr lang="en-US" sz="3600" dirty="0"/>
              <a:t>Solution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Problem 2</a:t>
            </a:r>
          </a:p>
          <a:p>
            <a:pPr lvl="1"/>
            <a:r>
              <a:rPr lang="en-US" sz="3600" dirty="0"/>
              <a:t>Solution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lvl="1"/>
            <a:r>
              <a:rPr lang="en-US" sz="3600" dirty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/>
              <a:t>Question 2</a:t>
            </a:r>
          </a:p>
          <a:p>
            <a:pPr lvl="1"/>
            <a:r>
              <a:rPr lang="en-US" sz="3600" dirty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endParaRPr lang="en-US" sz="4000" dirty="0"/>
          </a:p>
          <a:p>
            <a:r>
              <a:rPr lang="en-US" sz="4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3600" dirty="0"/>
              <a:t>Which measures?</a:t>
            </a:r>
          </a:p>
          <a:p>
            <a:pPr lvl="1"/>
            <a:r>
              <a:rPr lang="en-US" sz="3600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Item1 description</a:t>
            </a:r>
          </a:p>
          <a:p>
            <a:pPr lvl="1"/>
            <a:r>
              <a:rPr lang="en-US" sz="2400" dirty="0"/>
              <a:t>	Attribute1 description</a:t>
            </a:r>
            <a:endParaRPr lang="en-US" sz="1800" dirty="0"/>
          </a:p>
          <a:p>
            <a:pPr lvl="1"/>
            <a:r>
              <a:rPr lang="en-US" sz="2400" dirty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/>
              <a:t>Item2 description</a:t>
            </a:r>
          </a:p>
          <a:p>
            <a:pPr lvl="1"/>
            <a:r>
              <a:rPr lang="en-US" sz="2400" dirty="0"/>
              <a:t>	Attribute1 description</a:t>
            </a:r>
            <a:endParaRPr lang="en-US" sz="1800" dirty="0"/>
          </a:p>
          <a:p>
            <a:pPr lvl="1"/>
            <a:r>
              <a:rPr lang="en-US" sz="2400" dirty="0"/>
              <a:t>	Attribute2 description</a:t>
            </a:r>
            <a:endParaRPr lang="en-US" sz="18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2965</TotalTime>
  <Words>101</Words>
  <Application>Microsoft Office PowerPoint</Application>
  <PresentationFormat>Apresentação no Ecrã (4:3)</PresentationFormat>
  <Paragraphs>72</Paragraphs>
  <Slides>15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334</cp:revision>
  <dcterms:created xsi:type="dcterms:W3CDTF">2010-04-13T09:45:33Z</dcterms:created>
  <dcterms:modified xsi:type="dcterms:W3CDTF">2019-10-15T09:06:22Z</dcterms:modified>
</cp:coreProperties>
</file>