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  <p:sldId id="110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FC6D5-6BF3-4E77-B12A-66269FA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639084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27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lvl="1"/>
            <a:r>
              <a:rPr lang="en-US" sz="3600" dirty="0"/>
              <a:t>Why is that relevant?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4000" dirty="0"/>
              <a:t>Question 2</a:t>
            </a:r>
          </a:p>
          <a:p>
            <a:r>
              <a:rPr lang="en-US" sz="4000" dirty="0"/>
              <a:t>Question 3</a:t>
            </a:r>
          </a:p>
          <a:p>
            <a:r>
              <a:rPr lang="en-US" sz="4000" dirty="0"/>
              <a:t>Question 4</a:t>
            </a:r>
          </a:p>
          <a:p>
            <a:r>
              <a:rPr lang="en-US" sz="4000" dirty="0"/>
              <a:t>Question 5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3046</TotalTime>
  <Words>93</Words>
  <Application>Microsoft Office PowerPoint</Application>
  <PresentationFormat>Apresentação no Ecrã (4:3)</PresentationFormat>
  <Paragraphs>37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337</cp:revision>
  <dcterms:created xsi:type="dcterms:W3CDTF">2010-04-13T09:45:33Z</dcterms:created>
  <dcterms:modified xsi:type="dcterms:W3CDTF">2019-10-01T17:09:03Z</dcterms:modified>
</cp:coreProperties>
</file>