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  <p:sldId id="110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4993B22-2D7A-4895-BE90-0C33DB2669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/>
          <a:stretch/>
        </p:blipFill>
        <p:spPr>
          <a:xfrm>
            <a:off x="-32" y="738166"/>
            <a:ext cx="9144032" cy="61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62872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r>
              <a:rPr lang="en-US" sz="3600" b="0" dirty="0">
                <a:solidFill>
                  <a:schemeClr val="tx1"/>
                </a:solidFill>
              </a:rPr>
              <a:t>Reading habits and academic success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3115</TotalTime>
  <Words>77</Words>
  <Application>Microsoft Office PowerPoint</Application>
  <PresentationFormat>Apresentação no Ecrã (4:3)</PresentationFormat>
  <Paragraphs>34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340</cp:revision>
  <dcterms:created xsi:type="dcterms:W3CDTF">2010-04-13T09:45:33Z</dcterms:created>
  <dcterms:modified xsi:type="dcterms:W3CDTF">2019-10-01T22:19:26Z</dcterms:modified>
</cp:coreProperties>
</file>