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097" r:id="rId8"/>
    <p:sldId id="1098" r:id="rId9"/>
    <p:sldId id="1121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29-Oct-19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456384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Overview of your screen (including the several idioms you are going to use, highlighting how the work together, etc.)</a:t>
            </a:r>
          </a:p>
          <a:p>
            <a:endParaRPr lang="en-US" sz="4000" dirty="0"/>
          </a:p>
          <a:p>
            <a:r>
              <a:rPr lang="en-US" sz="4000" i="1"/>
              <a:t>(This </a:t>
            </a:r>
            <a:r>
              <a:rPr lang="en-US" sz="4000" i="1" dirty="0"/>
              <a:t>should be a visual sketch, not just </a:t>
            </a:r>
            <a:r>
              <a:rPr lang="en-US" sz="4000" i="1"/>
              <a:t>“talk”!)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Item1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Item2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&lt;n&gt;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dirty="0"/>
              <a:t>&lt;Question&gt;</a:t>
            </a:r>
          </a:p>
          <a:p>
            <a:r>
              <a:rPr lang="en-US" dirty="0"/>
              <a:t>(Visual) explanation of how the vis allows us to answer it</a:t>
            </a:r>
          </a:p>
          <a:p>
            <a:r>
              <a:rPr lang="en-US" dirty="0"/>
              <a:t>For at least one of the questions: storyboard depicting the use of several idioms in tandem.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DD7F-DCCE-4138-B400-BBC6D27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E5A466-089C-496E-8C4D-F2D1CEB8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780928"/>
            <a:ext cx="8229600" cy="5214974"/>
          </a:xfrm>
        </p:spPr>
        <p:txBody>
          <a:bodyPr>
            <a:normAutofit/>
          </a:bodyPr>
          <a:lstStyle/>
          <a:p>
            <a:r>
              <a:rPr lang="pt-PT" sz="8800" dirty="0" err="1"/>
              <a:t>Questions</a:t>
            </a:r>
            <a:r>
              <a:rPr lang="pt-PT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9260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3026</TotalTime>
  <Words>125</Words>
  <Application>Microsoft Office PowerPoint</Application>
  <PresentationFormat>Apresentação no Ecrã (4:3)</PresentationFormat>
  <Paragraphs>31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Answering the Questions</vt:lpstr>
      <vt:lpstr>Question &lt;n&gt;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340</cp:revision>
  <dcterms:created xsi:type="dcterms:W3CDTF">2010-04-13T09:45:33Z</dcterms:created>
  <dcterms:modified xsi:type="dcterms:W3CDTF">2019-10-29T22:57:07Z</dcterms:modified>
</cp:coreProperties>
</file>