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1096" r:id="rId4"/>
    <p:sldId id="1097" r:id="rId5"/>
    <p:sldId id="1098" r:id="rId6"/>
    <p:sldId id="1101" r:id="rId7"/>
    <p:sldId id="1102" r:id="rId8"/>
    <p:sldId id="1103" r:id="rId9"/>
    <p:sldId id="1104" r:id="rId10"/>
    <p:sldId id="1105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01-Oct-19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01/10/2019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G15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691680" y="4541775"/>
            <a:ext cx="3744416" cy="19442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88647 – Yasser  Zacarias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86473 – Margarida Morais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79457 – Maxwell Junior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4FC6D5-6BF3-4E77-B12A-66269FAF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1639084"/>
          </a:xfrm>
        </p:spPr>
        <p:txBody>
          <a:bodyPr>
            <a:normAutofit/>
          </a:bodyPr>
          <a:lstStyle/>
          <a:p>
            <a:pPr algn="ctr"/>
            <a:r>
              <a:rPr lang="pt-PT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27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What will you be visualizing?</a:t>
            </a:r>
          </a:p>
          <a:p>
            <a:pPr lvl="1"/>
            <a:r>
              <a:rPr lang="en-US" sz="3600" dirty="0"/>
              <a:t>Why is that relevant?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lvl="1"/>
            <a:r>
              <a:rPr lang="en-US" sz="3600" dirty="0"/>
              <a:t>Which dataset?</a:t>
            </a:r>
          </a:p>
          <a:p>
            <a:pPr lvl="1"/>
            <a:r>
              <a:rPr lang="en-US" sz="3600" dirty="0"/>
              <a:t>How will you obtain the data?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1</a:t>
            </a:r>
          </a:p>
          <a:p>
            <a:r>
              <a:rPr lang="en-US" sz="4000" dirty="0"/>
              <a:t>Question 2</a:t>
            </a:r>
          </a:p>
          <a:p>
            <a:r>
              <a:rPr lang="en-US" sz="4000" dirty="0"/>
              <a:t>Question 3</a:t>
            </a:r>
          </a:p>
          <a:p>
            <a:r>
              <a:rPr lang="en-US" sz="4000" dirty="0"/>
              <a:t>Question 4</a:t>
            </a:r>
          </a:p>
          <a:p>
            <a:r>
              <a:rPr lang="en-US" sz="4000" dirty="0"/>
              <a:t>Question 5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“xpto.csv”)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year; name; cost; rating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Potatoes; 12000; 4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3089</TotalTime>
  <Words>93</Words>
  <Application>Microsoft Office PowerPoint</Application>
  <PresentationFormat>Apresentação no Ecrã (4:3)</PresentationFormat>
  <Paragraphs>37</Paragraphs>
  <Slides>10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Example QUESTIONS</vt:lpstr>
      <vt:lpstr>Questions</vt:lpstr>
      <vt:lpstr>Data Sample</vt:lpstr>
      <vt:lpstr>Data Sample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Margarida Morais</cp:lastModifiedBy>
  <cp:revision>337</cp:revision>
  <dcterms:created xsi:type="dcterms:W3CDTF">2010-04-13T09:45:33Z</dcterms:created>
  <dcterms:modified xsi:type="dcterms:W3CDTF">2019-10-01T17:52:15Z</dcterms:modified>
</cp:coreProperties>
</file>