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Play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cj6kIFdTICYLSWIx0qEr/J5Uz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lay-regular.fntdata"/><Relationship Id="rId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62893"/>
            <a:ext cx="11391900" cy="190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3625" y="4530918"/>
            <a:ext cx="9858375" cy="97479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>
            <p:ph type="ctrTitle"/>
          </p:nvPr>
        </p:nvSpPr>
        <p:spPr>
          <a:xfrm>
            <a:off x="723900" y="2392355"/>
            <a:ext cx="8591550" cy="1598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b="1" lang="ru-RU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Тема(задача)</a:t>
            </a:r>
            <a:endParaRPr b="1" sz="36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3629024" y="4530919"/>
            <a:ext cx="8220075" cy="974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400"/>
              <a:buNone/>
            </a:pPr>
            <a:r>
              <a:rPr lang="ru-RU">
                <a:solidFill>
                  <a:srgbClr val="FBFBFB"/>
                </a:solidFill>
                <a:latin typeface="Play"/>
                <a:ea typeface="Play"/>
                <a:cs typeface="Play"/>
                <a:sym typeface="Play"/>
              </a:rPr>
              <a:t>Ч</a:t>
            </a:r>
            <a:r>
              <a:rPr lang="ru-RU">
                <a:solidFill>
                  <a:srgbClr val="FBFBFB"/>
                </a:solidFill>
                <a:latin typeface="Play"/>
                <a:ea typeface="Play"/>
                <a:cs typeface="Play"/>
                <a:sym typeface="Play"/>
              </a:rPr>
              <a:t>лены команды</a:t>
            </a:r>
            <a:endParaRPr>
              <a:solidFill>
                <a:srgbClr val="FBFBFB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3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>
            <p:ph type="title"/>
          </p:nvPr>
        </p:nvSpPr>
        <p:spPr>
          <a:xfrm>
            <a:off x="747252" y="365123"/>
            <a:ext cx="8662219" cy="706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ru-RU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Структура</a:t>
            </a:r>
            <a:endParaRPr b="1" sz="3200">
              <a:solidFill>
                <a:srgbClr val="FBFBFB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121664" y="1949071"/>
            <a:ext cx="697213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131B6A"/>
                </a:solidFill>
                <a:latin typeface="Roboto"/>
                <a:ea typeface="Roboto"/>
                <a:cs typeface="Roboto"/>
                <a:sym typeface="Roboto"/>
              </a:rPr>
              <a:t>Постановка задачи</a:t>
            </a:r>
            <a:endParaRPr b="0" i="0" sz="2000" u="none" cap="none" strike="noStrike">
              <a:solidFill>
                <a:srgbClr val="131B6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131B6A"/>
                </a:solidFill>
                <a:latin typeface="Roboto"/>
                <a:ea typeface="Roboto"/>
                <a:cs typeface="Roboto"/>
                <a:sym typeface="Roboto"/>
              </a:rPr>
              <a:t>Гипотезы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131B6A"/>
                </a:solidFill>
                <a:latin typeface="Roboto"/>
                <a:ea typeface="Roboto"/>
                <a:cs typeface="Roboto"/>
                <a:sym typeface="Roboto"/>
              </a:rPr>
              <a:t>Цели и задачи</a:t>
            </a:r>
            <a:endParaRPr b="0" i="0" sz="2000" u="none" cap="none" strike="noStrike">
              <a:solidFill>
                <a:srgbClr val="131B6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131B6A"/>
                </a:solidFill>
                <a:latin typeface="Roboto"/>
                <a:ea typeface="Roboto"/>
                <a:cs typeface="Roboto"/>
                <a:sym typeface="Roboto"/>
              </a:rPr>
              <a:t>Аналитическая или концептуальная модель проекта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131B6A"/>
                </a:solidFill>
                <a:latin typeface="Roboto"/>
                <a:ea typeface="Roboto"/>
                <a:cs typeface="Roboto"/>
                <a:sym typeface="Roboto"/>
              </a:rPr>
              <a:t>План реализации исследования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131B6A"/>
                </a:solidFill>
                <a:latin typeface="Roboto"/>
                <a:ea typeface="Roboto"/>
                <a:cs typeface="Roboto"/>
                <a:sym typeface="Roboto"/>
              </a:rPr>
              <a:t>Используемые методы и подходы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131B6A"/>
                </a:solidFill>
                <a:latin typeface="Roboto"/>
                <a:ea typeface="Roboto"/>
                <a:cs typeface="Roboto"/>
                <a:sym typeface="Roboto"/>
              </a:rPr>
              <a:t>Источники данных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131B6A"/>
                </a:solidFill>
                <a:latin typeface="Roboto"/>
                <a:ea typeface="Roboto"/>
                <a:cs typeface="Roboto"/>
                <a:sym typeface="Roboto"/>
              </a:rPr>
              <a:t>Решение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131B6A"/>
                </a:solidFill>
                <a:latin typeface="Roboto"/>
                <a:ea typeface="Roboto"/>
                <a:cs typeface="Roboto"/>
                <a:sym typeface="Roboto"/>
              </a:rPr>
              <a:t>Результаты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20" y="2535035"/>
            <a:ext cx="256933" cy="25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19" y="2071739"/>
            <a:ext cx="256933" cy="25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19" y="2998331"/>
            <a:ext cx="256933" cy="25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19" y="3461627"/>
            <a:ext cx="256933" cy="25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19" y="3944262"/>
            <a:ext cx="256933" cy="25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19" y="4416761"/>
            <a:ext cx="256933" cy="25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19" y="4844380"/>
            <a:ext cx="256933" cy="25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19" y="5271999"/>
            <a:ext cx="256933" cy="25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19" y="5742150"/>
            <a:ext cx="256933" cy="256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2021-03-17T08:44:13Z</dcterms:created>
  <dc:creator>Anna</dc:creator>
</cp:coreProperties>
</file>