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492"/>
  </p:normalViewPr>
  <p:slideViewPr>
    <p:cSldViewPr snapToGrid="0" snapToObjects="1">
      <p:cViewPr>
        <p:scale>
          <a:sx n="72" d="100"/>
          <a:sy n="72" d="100"/>
        </p:scale>
        <p:origin x="92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0250-E0EA-5D42-A16C-0CFC7A2AA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3D079-67BF-DD4B-9A91-9FCF57EFA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05C6E-FF66-864A-950E-9C04FF1D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1B4D-C0D9-8243-9ED9-42EF2420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EA30-554A-754D-AF27-E30D01EA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6ACF-75A0-E84E-AECA-43A9104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384F4-8D76-714C-AB29-4364CA911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2C5F-2586-9F44-95BC-D1F7C626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C01D-1058-ED43-8A8F-5E862D1A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4331-8524-3944-B09A-17CEA8E3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9FB78-21B3-AD44-B3C7-DF32091AC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7B783-72AF-1641-9F3F-ABAC20B8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AA30-BD61-4940-A20E-054EE662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7FD6-AB2C-B64E-91B2-51907EDE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7330-17BF-F943-BC9F-5DF17E5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9FB7-2F1D-3C4B-B7D2-0E293B46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FC1F-96E4-D643-AA0D-68FC8899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6357-7ECB-184E-8785-921C7D94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5981-A964-4E4D-9DFA-AF55445D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7ADF-A817-3640-B458-9CD89924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32C9-EC66-4B4F-A1DF-A43860A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CAE9-2F6A-B44B-A514-F1DF61B4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0219-9379-C144-BE62-2234870C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AFF0-121B-6C48-A3D4-34371CD3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3996-6FA1-C446-A2AC-03C9E1FA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9BDE-1FE1-E44A-8D70-0624583F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3C2C-76CF-3F46-AB91-C520CCD7C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AEB41-B774-FF44-A8C9-7D07C9E5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D936-8E77-1548-B63B-A19CA039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EF342-4191-0542-AFF0-26218B5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B5D6-A41C-DD49-B83D-2AE67BC8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267-1C17-1949-BAFE-86EA0C90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16ADF-DA58-134F-B968-E89872ED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C64EE-4E0C-3F4B-8D23-6D5BE1DAF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B3B44-BA5D-3046-B09B-233D6D74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472EA-F0EB-A54F-854B-C6F106EDA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8FC65-884F-9D41-96E2-B156CA1B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DD0C6-05D8-4044-B696-D9112300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81D27-2C38-A840-84C9-836863D3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07BB-72E3-3945-83C9-B6C3FB4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66084-BF9E-7F43-A8CF-8E84D7B3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6717B-C7C0-8B42-B635-2A6424A6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72EEF-215C-3E4F-B7CF-9058DABD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75FE5-CE31-7345-85C7-2B5EC7D4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F2FD-6354-7543-A389-424F6EFC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79867-2EF5-A847-88E5-EF44F7E9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CF12-1E3E-BE48-AC23-29C0D50A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C1A4-C4A0-AB41-8B21-23918BBF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1FDEC-6E27-2449-AB2C-1E64CB16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F56C1-B738-B748-AF95-D814C35A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C05B0-8526-EE4E-9F58-45BC2629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C45A-485A-4048-B87B-F3F7DF9A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577C-0ED5-E749-AD7A-206A3EA2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802B0-D57E-B247-9B34-0532F4185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D881F-7A72-D048-BD3D-C20120D15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71B0E-F3BB-E04B-9A9D-8700A48C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8B74-3336-564D-889B-8F347F32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3A7A-BAEC-6542-964C-5763F8BB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51388-619A-3344-9A84-202A3373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E5D8-31E1-894B-8050-220DB422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5F45-9CC9-5640-B517-B32661632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36DC4-5BA1-8149-8F01-7C081D349B9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B0C4-70CA-0E42-85A7-5FF53B9B1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823D-7A1B-F843-A8DC-7A7B26724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2831-973D-084C-8CBC-8B286C1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604E-A54B-BE45-BA90-DF3CD966E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1E552-509D-554C-8559-468AC34DB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8CC9-F478-694D-80FD-12C1443A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195E-D383-B540-9047-BC7FF3C5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6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E654F69-2FFD-A242-9FED-6502CB5E39C6}"/>
              </a:ext>
            </a:extLst>
          </p:cNvPr>
          <p:cNvGrpSpPr/>
          <p:nvPr/>
        </p:nvGrpSpPr>
        <p:grpSpPr>
          <a:xfrm>
            <a:off x="1826449" y="0"/>
            <a:ext cx="8539101" cy="6858000"/>
            <a:chOff x="1826449" y="0"/>
            <a:chExt cx="8539101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2C55CBA-4BA9-F44E-BDC1-AEFEDA0A1F1F}"/>
                </a:ext>
              </a:extLst>
            </p:cNvPr>
            <p:cNvGrpSpPr/>
            <p:nvPr/>
          </p:nvGrpSpPr>
          <p:grpSpPr>
            <a:xfrm>
              <a:off x="1826449" y="0"/>
              <a:ext cx="8539101" cy="6858000"/>
              <a:chOff x="1826449" y="0"/>
              <a:chExt cx="8539101" cy="6858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0F386F04-6F50-1741-A75A-CBA7E9C1D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6449" y="0"/>
                <a:ext cx="8539101" cy="6858000"/>
              </a:xfrm>
              <a:prstGeom prst="rect">
                <a:avLst/>
              </a:prstGeom>
            </p:spPr>
          </p:pic>
          <p:sp>
            <p:nvSpPr>
              <p:cNvPr id="3" name="5-Point Star 2">
                <a:extLst>
                  <a:ext uri="{FF2B5EF4-FFF2-40B4-BE49-F238E27FC236}">
                    <a16:creationId xmlns:a16="http://schemas.microsoft.com/office/drawing/2014/main" id="{25405FD7-4FD1-4C44-A307-723B222572F7}"/>
                  </a:ext>
                </a:extLst>
              </p:cNvPr>
              <p:cNvSpPr/>
              <p:nvPr/>
            </p:nvSpPr>
            <p:spPr>
              <a:xfrm>
                <a:off x="5325762" y="5325762"/>
                <a:ext cx="197708" cy="14828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8BCC66-1CFE-B841-B3B4-07A22AF16B41}"/>
                  </a:ext>
                </a:extLst>
              </p:cNvPr>
              <p:cNvSpPr txBox="1"/>
              <p:nvPr/>
            </p:nvSpPr>
            <p:spPr>
              <a:xfrm>
                <a:off x="5474043" y="51664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" name="5-Point Star 4">
                <a:extLst>
                  <a:ext uri="{FF2B5EF4-FFF2-40B4-BE49-F238E27FC236}">
                    <a16:creationId xmlns:a16="http://schemas.microsoft.com/office/drawing/2014/main" id="{DC5B3D47-DD34-4E49-819C-75AC4C7B3141}"/>
                  </a:ext>
                </a:extLst>
              </p:cNvPr>
              <p:cNvSpPr/>
              <p:nvPr/>
            </p:nvSpPr>
            <p:spPr>
              <a:xfrm>
                <a:off x="4946822" y="4885038"/>
                <a:ext cx="197708" cy="14828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5-Point Star 5">
                <a:extLst>
                  <a:ext uri="{FF2B5EF4-FFF2-40B4-BE49-F238E27FC236}">
                    <a16:creationId xmlns:a16="http://schemas.microsoft.com/office/drawing/2014/main" id="{8F79F223-CD5E-2643-BB60-761EEEE3F11B}"/>
                  </a:ext>
                </a:extLst>
              </p:cNvPr>
              <p:cNvSpPr/>
              <p:nvPr/>
            </p:nvSpPr>
            <p:spPr>
              <a:xfrm>
                <a:off x="4749114" y="4810897"/>
                <a:ext cx="197708" cy="14828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6F62AD-436E-A743-8133-BAC9B4449C72}"/>
                  </a:ext>
                </a:extLst>
              </p:cNvPr>
              <p:cNvSpPr txBox="1"/>
              <p:nvPr/>
            </p:nvSpPr>
            <p:spPr>
              <a:xfrm>
                <a:off x="4589029" y="458984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B0D8A-20C0-7F4B-80E9-F9D4CAC5E40E}"/>
                  </a:ext>
                </a:extLst>
              </p:cNvPr>
              <p:cNvSpPr txBox="1"/>
              <p:nvPr/>
            </p:nvSpPr>
            <p:spPr>
              <a:xfrm>
                <a:off x="5059037" y="484865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9" name="5-Point Star 8">
                <a:extLst>
                  <a:ext uri="{FF2B5EF4-FFF2-40B4-BE49-F238E27FC236}">
                    <a16:creationId xmlns:a16="http://schemas.microsoft.com/office/drawing/2014/main" id="{96FC7767-879B-C046-89BC-3CA4A1DD123A}"/>
                  </a:ext>
                </a:extLst>
              </p:cNvPr>
              <p:cNvSpPr/>
              <p:nvPr/>
            </p:nvSpPr>
            <p:spPr>
              <a:xfrm>
                <a:off x="5276335" y="3464696"/>
                <a:ext cx="197708" cy="14828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FF976B-671F-E046-A263-D3DD98096987}"/>
                  </a:ext>
                </a:extLst>
              </p:cNvPr>
              <p:cNvSpPr txBox="1"/>
              <p:nvPr/>
            </p:nvSpPr>
            <p:spPr>
              <a:xfrm>
                <a:off x="5375189" y="34763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" name="5-Point Star 10">
                <a:extLst>
                  <a:ext uri="{FF2B5EF4-FFF2-40B4-BE49-F238E27FC236}">
                    <a16:creationId xmlns:a16="http://schemas.microsoft.com/office/drawing/2014/main" id="{2E25AF02-7E8B-E745-807D-9DAE0E573C56}"/>
                  </a:ext>
                </a:extLst>
              </p:cNvPr>
              <p:cNvSpPr/>
              <p:nvPr/>
            </p:nvSpPr>
            <p:spPr>
              <a:xfrm>
                <a:off x="6343135" y="3110469"/>
                <a:ext cx="197708" cy="14828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A20E52-F45A-C749-ABB3-0BEB351F9B12}"/>
                  </a:ext>
                </a:extLst>
              </p:cNvPr>
              <p:cNvSpPr txBox="1"/>
              <p:nvPr/>
            </p:nvSpPr>
            <p:spPr>
              <a:xfrm>
                <a:off x="6390000" y="28818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DE7A59-A9FD-F045-B086-D7E306F22B52}"/>
                  </a:ext>
                </a:extLst>
              </p:cNvPr>
              <p:cNvSpPr txBox="1"/>
              <p:nvPr/>
            </p:nvSpPr>
            <p:spPr>
              <a:xfrm>
                <a:off x="5976550" y="16557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4" name="5-Point Star 13">
                <a:extLst>
                  <a:ext uri="{FF2B5EF4-FFF2-40B4-BE49-F238E27FC236}">
                    <a16:creationId xmlns:a16="http://schemas.microsoft.com/office/drawing/2014/main" id="{4764A6C5-D8A7-FE4A-B658-D94999F0D862}"/>
                  </a:ext>
                </a:extLst>
              </p:cNvPr>
              <p:cNvSpPr/>
              <p:nvPr/>
            </p:nvSpPr>
            <p:spPr>
              <a:xfrm>
                <a:off x="5898291" y="1575482"/>
                <a:ext cx="197708" cy="14828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98DC3A-6EA4-7047-8836-CF67756089E1}"/>
                </a:ext>
              </a:extLst>
            </p:cNvPr>
            <p:cNvCxnSpPr>
              <a:endCxn id="8" idx="1"/>
            </p:cNvCxnSpPr>
            <p:nvPr/>
          </p:nvCxnSpPr>
          <p:spPr>
            <a:xfrm flipH="1" flipV="1">
              <a:off x="5059037" y="5033319"/>
              <a:ext cx="321855" cy="321196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49A30E-D969-E24C-A263-E39AB0677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4749" y="4899651"/>
              <a:ext cx="118181" cy="3283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DF5F73-6386-504F-9287-A00ADCB72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4749" y="3612977"/>
              <a:ext cx="475976" cy="128667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CBDE82-AF04-8241-90A2-2CC758D76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6832" y="3218775"/>
              <a:ext cx="973169" cy="30409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61EEA5-EC56-1D4D-ACF9-CFC02E68DDFF}"/>
                </a:ext>
              </a:extLst>
            </p:cNvPr>
            <p:cNvCxnSpPr>
              <a:cxnSpLocks/>
            </p:cNvCxnSpPr>
            <p:nvPr/>
          </p:nvCxnSpPr>
          <p:spPr>
            <a:xfrm>
              <a:off x="5997145" y="1722398"/>
              <a:ext cx="471115" cy="1462211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21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2020-07-01T00:20:40Z</dcterms:created>
  <dcterms:modified xsi:type="dcterms:W3CDTF">2020-07-01T00:30:44Z</dcterms:modified>
</cp:coreProperties>
</file>