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6" r:id="rId7"/>
    <p:sldId id="264" r:id="rId8"/>
    <p:sldId id="268" r:id="rId9"/>
    <p:sldId id="271" r:id="rId10"/>
    <p:sldId id="270" r:id="rId11"/>
    <p:sldId id="265" r:id="rId12"/>
    <p:sldId id="269" r:id="rId13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9112" autoAdjust="0"/>
  </p:normalViewPr>
  <p:slideViewPr>
    <p:cSldViewPr>
      <p:cViewPr>
        <p:scale>
          <a:sx n="100" d="100"/>
          <a:sy n="100" d="100"/>
        </p:scale>
        <p:origin x="-486" y="-72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175D2-5343-4E26-91DB-40259EEE9CCA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1D530-E362-4525-948C-3B234DB52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9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1D530-E362-4525-948C-3B234DB5218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71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1D530-E362-4525-948C-3B234DB5218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2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image" Target="../media/image2.jpeg"/><Relationship Id="rId21" Type="http://schemas.openxmlformats.org/officeDocument/2006/relationships/image" Target="../media/image23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jpe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19" Type="http://schemas.openxmlformats.org/officeDocument/2006/relationships/image" Target="../media/image21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Relationship Id="rId22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12" Type="http://schemas.openxmlformats.org/officeDocument/2006/relationships/image" Target="../media/image4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39.jpeg"/><Relationship Id="rId5" Type="http://schemas.openxmlformats.org/officeDocument/2006/relationships/image" Target="../media/image3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75246"/>
            <a:ext cx="922496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проект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Gnome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Village</a:t>
            </a:r>
            <a:endParaRPr lang="ru-RU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131417" y="3047454"/>
            <a:ext cx="18288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Преподаватель: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Дата: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047454"/>
            <a:ext cx="3429000" cy="134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Москва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IT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школа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Samsung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РУДН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Арунова Маргарита и Анастасия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Куренков Владимир Вячеславович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мая 2018 г.</a:t>
            </a:r>
          </a:p>
        </p:txBody>
      </p:sp>
    </p:spTree>
    <p:extLst>
      <p:ext uri="{BB962C8B-B14F-4D97-AF65-F5344CB8AC3E}">
        <p14:creationId xmlns:p14="http://schemas.microsoft.com/office/powerpoint/2010/main" val="2672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995" y="0"/>
            <a:ext cx="8712968" cy="871802"/>
          </a:xfrm>
        </p:spPr>
        <p:txBody>
          <a:bodyPr>
            <a:noAutofit/>
          </a:bodyPr>
          <a:lstStyle/>
          <a:p>
            <a:pPr algn="r"/>
            <a:r>
              <a:rPr lang="ru-RU" sz="3600" dirty="0" smtClean="0">
                <a:solidFill>
                  <a:schemeClr val="bg1"/>
                </a:solidFill>
              </a:rPr>
              <a:t>Использовано при реализации 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Ð°ÑÑÐ¸Ð½ÐºÐ¸ Ð¿Ð¾ Ð·Ð°Ð¿ÑÐ¾ÑÑ android 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93" y="1751310"/>
            <a:ext cx="2451582" cy="245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ÐÐ°ÑÑÐ¸Ð½ÐºÐ¸ Ð¿Ð¾ Ð·Ð°Ð¿ÑÐ¾ÑÑ pa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94" y="1694294"/>
            <a:ext cx="2508599" cy="250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ps cs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89" y="194048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32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Дмитрий\Pictures\Gnomes' Village\rui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70" y="3407493"/>
            <a:ext cx="1728191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25" y="0"/>
            <a:ext cx="8302467" cy="871802"/>
          </a:xfrm>
        </p:spPr>
        <p:txBody>
          <a:bodyPr/>
          <a:lstStyle/>
          <a:p>
            <a:pPr algn="r"/>
            <a:r>
              <a:rPr lang="ru-RU" sz="4800" dirty="0" smtClean="0">
                <a:solidFill>
                  <a:schemeClr val="bg1"/>
                </a:solidFill>
              </a:rPr>
              <a:t>Планы на будущее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017" y="1107527"/>
            <a:ext cx="8302467" cy="3452095"/>
          </a:xfrm>
        </p:spPr>
        <p:txBody>
          <a:bodyPr/>
          <a:lstStyle/>
          <a:p>
            <a:r>
              <a:rPr lang="ru-RU" dirty="0" smtClean="0"/>
              <a:t>Добавить в игру новые локации</a:t>
            </a:r>
          </a:p>
          <a:p>
            <a:r>
              <a:rPr lang="ru-RU" dirty="0" smtClean="0"/>
              <a:t>Добавить новые мини игры</a:t>
            </a:r>
          </a:p>
          <a:p>
            <a:r>
              <a:rPr lang="ru-RU" dirty="0" smtClean="0"/>
              <a:t>Добавить миссии</a:t>
            </a:r>
          </a:p>
          <a:p>
            <a:r>
              <a:rPr lang="ru-RU" dirty="0" smtClean="0"/>
              <a:t>Улучшить графику</a:t>
            </a:r>
          </a:p>
          <a:p>
            <a:endParaRPr lang="ru-RU" dirty="0"/>
          </a:p>
        </p:txBody>
      </p:sp>
      <p:pic>
        <p:nvPicPr>
          <p:cNvPr id="4" name="Picture 2" descr="C:\Users\Дмитрий\Pictures\Gnomes' Village\hou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18" y="3407494"/>
            <a:ext cx="1728190" cy="172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Дмитрий\Pictures\Gnomes' Village\ruin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3407493"/>
            <a:ext cx="1728191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Дмитрий\Pictures\Gnomes' Village\gra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729" y="1247254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017" y="1177390"/>
            <a:ext cx="8302467" cy="34520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pic>
        <p:nvPicPr>
          <p:cNvPr id="3074" name="Picture 2" descr="C:\Users\Дмитрий\Pictures\Gnomes' Village\OrcLand\o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27" y="1967334"/>
            <a:ext cx="3187130" cy="31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8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36017" y="0"/>
            <a:ext cx="8302467" cy="871802"/>
          </a:xfrm>
        </p:spPr>
        <p:txBody>
          <a:bodyPr>
            <a:normAutofit/>
          </a:bodyPr>
          <a:lstStyle/>
          <a:p>
            <a:pPr algn="r"/>
            <a:r>
              <a:rPr lang="ru-RU" sz="4800" dirty="0" smtClean="0">
                <a:solidFill>
                  <a:schemeClr val="bg1"/>
                </a:solidFill>
              </a:rPr>
              <a:t>Актуальность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47985" y="1031231"/>
            <a:ext cx="8928992" cy="238138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Приложение выполняет развлекательную функцию.</a:t>
            </a:r>
          </a:p>
          <a:p>
            <a:r>
              <a:rPr lang="ru-RU" sz="2600" dirty="0" smtClean="0"/>
              <a:t>В него могут играть как дети, так и взрослые.</a:t>
            </a:r>
          </a:p>
          <a:p>
            <a:r>
              <a:rPr lang="ru-RU" sz="2600" dirty="0" smtClean="0"/>
              <a:t>Данное приложение может помочь человеку убить время ожидания чего-либо.</a:t>
            </a:r>
          </a:p>
          <a:p>
            <a:r>
              <a:rPr lang="ru-RU" sz="2600" dirty="0" smtClean="0"/>
              <a:t>Приложение создано для весёлого времяпрепровождения.</a:t>
            </a:r>
          </a:p>
        </p:txBody>
      </p:sp>
      <p:pic>
        <p:nvPicPr>
          <p:cNvPr id="2050" name="Picture 2" descr="C:\Users\Дмитрий\Pictures\Gnomes' Village\GnomesWalk\gnomespr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73" y="3412611"/>
            <a:ext cx="7272808" cy="181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3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17" y="0"/>
            <a:ext cx="8302467" cy="871802"/>
          </a:xfrm>
        </p:spPr>
        <p:txBody>
          <a:bodyPr anchor="t">
            <a:normAutofit/>
          </a:bodyPr>
          <a:lstStyle/>
          <a:p>
            <a:pPr algn="r"/>
            <a:r>
              <a:rPr lang="ru-RU" sz="4800" dirty="0" smtClean="0">
                <a:solidFill>
                  <a:schemeClr val="bg1"/>
                </a:solidFill>
              </a:rPr>
              <a:t>Цели и задачи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9993" y="959222"/>
            <a:ext cx="8928992" cy="41764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 smtClean="0"/>
              <a:t>Цель:</a:t>
            </a:r>
          </a:p>
          <a:p>
            <a:r>
              <a:rPr lang="ru-RU" sz="2600" dirty="0" smtClean="0"/>
              <a:t>Создать игровое приложение под платформу </a:t>
            </a:r>
            <a:r>
              <a:rPr lang="en-US" sz="2600" dirty="0" smtClean="0"/>
              <a:t>Android</a:t>
            </a:r>
          </a:p>
          <a:p>
            <a:pPr marL="0" indent="0">
              <a:buNone/>
            </a:pPr>
            <a:r>
              <a:rPr lang="ru-RU" sz="3600" dirty="0" smtClean="0"/>
              <a:t>Задачи</a:t>
            </a:r>
            <a:r>
              <a:rPr lang="en-US" sz="3600" dirty="0" smtClean="0"/>
              <a:t>:</a:t>
            </a:r>
            <a:endParaRPr lang="ru-RU" sz="3600" dirty="0"/>
          </a:p>
          <a:p>
            <a:r>
              <a:rPr lang="ru-RU" sz="2600" dirty="0" smtClean="0"/>
              <a:t>Изучить особенности </a:t>
            </a:r>
            <a:r>
              <a:rPr lang="ru-RU" sz="2600" dirty="0"/>
              <a:t>создания приложений под </a:t>
            </a:r>
            <a:r>
              <a:rPr lang="ru-RU" sz="2600" dirty="0" smtClean="0"/>
              <a:t>Android</a:t>
            </a:r>
          </a:p>
          <a:p>
            <a:r>
              <a:rPr lang="ru-RU" sz="2600" dirty="0"/>
              <a:t>Создать схему взаимосвязей между </a:t>
            </a:r>
            <a:r>
              <a:rPr lang="ru-RU" sz="2600" dirty="0" smtClean="0"/>
              <a:t>классами</a:t>
            </a:r>
          </a:p>
          <a:p>
            <a:r>
              <a:rPr lang="ru-RU" sz="2600" dirty="0" smtClean="0"/>
              <a:t>Научиться работать с различными структурами данных, классами и т. д.</a:t>
            </a:r>
          </a:p>
          <a:p>
            <a:r>
              <a:rPr lang="ru-RU" sz="2600" dirty="0" smtClean="0"/>
              <a:t>Научиться создавать собственные классы, методы, интерфейсы</a:t>
            </a:r>
          </a:p>
          <a:p>
            <a:r>
              <a:rPr lang="ru-RU" sz="2600" dirty="0" smtClean="0"/>
              <a:t>Создать схему взаимодействий между активностями (прототип)</a:t>
            </a:r>
          </a:p>
          <a:p>
            <a:endParaRPr lang="ru-RU" sz="2600" dirty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/>
          </a:p>
        </p:txBody>
      </p:sp>
      <p:pic>
        <p:nvPicPr>
          <p:cNvPr id="4098" name="Picture 2" descr="C:\Users\Дмитрий\Pictures\Gnomes' Village\cristal\fivecrista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41" y="95922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58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61248" y="15412"/>
            <a:ext cx="8302467" cy="871802"/>
          </a:xfrm>
        </p:spPr>
        <p:txBody>
          <a:bodyPr anchor="t">
            <a:normAutofit/>
          </a:bodyPr>
          <a:lstStyle/>
          <a:p>
            <a:pPr algn="r"/>
            <a:r>
              <a:rPr lang="ru-RU" sz="4800" dirty="0" smtClean="0">
                <a:solidFill>
                  <a:schemeClr val="bg1"/>
                </a:solidFill>
              </a:rPr>
              <a:t>Диаграмма классов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Дмитрий\Pictures\UM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"/>
          <a:stretch/>
        </p:blipFill>
        <p:spPr bwMode="auto">
          <a:xfrm>
            <a:off x="3969" y="887214"/>
            <a:ext cx="9220994" cy="442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01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17" y="0"/>
            <a:ext cx="8302467" cy="871802"/>
          </a:xfrm>
        </p:spPr>
        <p:txBody>
          <a:bodyPr>
            <a:normAutofit/>
          </a:bodyPr>
          <a:lstStyle/>
          <a:p>
            <a:pPr algn="r"/>
            <a:r>
              <a:rPr lang="ru-RU" sz="4800" dirty="0" smtClean="0">
                <a:solidFill>
                  <a:schemeClr val="bg1"/>
                </a:solidFill>
              </a:rPr>
              <a:t>Работа приложения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4099" name="Picture 3" descr="C:\Users\Дмитрий\Pictures\работа приложения\Screenshot_2018-05-06-23-58-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68" y="928845"/>
            <a:ext cx="649055" cy="103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Дмитрий\Pictures\работа приложения\Screenshot_2018-05-06-23-58-5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5" y="928845"/>
            <a:ext cx="649056" cy="103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Дмитрий\Pictures\работа приложения\Screenshot_2018-05-06-23-59-1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68" y="2111350"/>
            <a:ext cx="649057" cy="103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Дмитрий\Pictures\работа приложения\Screenshot_2018-05-07-00-00-0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5" y="2111350"/>
            <a:ext cx="649056" cy="103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Дмитрий\Pictures\работа приложения\Screenshot_2018-05-07-00-00-2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511" y="958853"/>
            <a:ext cx="1059178" cy="66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Дмитрий\Pictures\работа приложения\Screenshot_2018-05-07-00-00-5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07" y="959697"/>
            <a:ext cx="1057826" cy="6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Дмитрий\Pictures\работа приложения\Screenshot_2018-05-07-00-01-1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893" y="1809404"/>
            <a:ext cx="1067796" cy="66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Дмитрий\Pictures\работа приложения\Screenshot_2018-05-07-00-01-46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88" y="1810248"/>
            <a:ext cx="1066445" cy="66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Дмитрий\Pictures\работа приложения\Screenshot_2018-05-07-00-02-07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74" y="2630497"/>
            <a:ext cx="1228121" cy="7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Дмитрий\Pictures\работа приложения\Screenshot_2018-05-07-00-02-43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878" y="2630495"/>
            <a:ext cx="1228121" cy="76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:\Users\Дмитрий\Pictures\работа приложения\Screenshot_2018-05-07-00-07-10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93" y="3398073"/>
            <a:ext cx="845178" cy="135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C:\Users\Дмитрий\Pictures\работа приложения\Screenshot_2018-05-07-00-07-15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73" y="3398072"/>
            <a:ext cx="845177" cy="135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C:\Users\Дмитрий\Pictures\работа приложения\Screenshot_2018-05-07-00-08-01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02" y="3191470"/>
            <a:ext cx="1244491" cy="77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C:\Users\Дмитрий\Pictures\работа приложения\Screenshot_2018-05-07-00-08-34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03" y="4127574"/>
            <a:ext cx="1244490" cy="7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Дмитрий\Pictures\работа приложения\Screenshot_2018-05-19-22-39-26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14" y="1088149"/>
            <a:ext cx="2674039" cy="167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Скругленная соединительная линия 13"/>
          <p:cNvCxnSpPr/>
          <p:nvPr/>
        </p:nvCxnSpPr>
        <p:spPr>
          <a:xfrm rot="10800000">
            <a:off x="2380237" y="1463284"/>
            <a:ext cx="630062" cy="3461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кругленная соединительная линия 21"/>
          <p:cNvCxnSpPr/>
          <p:nvPr/>
        </p:nvCxnSpPr>
        <p:spPr>
          <a:xfrm rot="10800000" flipV="1">
            <a:off x="1588146" y="1751310"/>
            <a:ext cx="288032" cy="1075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79" name="Picture 3" descr="C:\Users\Дмитрий\Pictures\работа приложения\Screenshot_2018-05-19-23-22-01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8" y="928650"/>
            <a:ext cx="649178" cy="10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C:\Users\Дмитрий\Pictures\работа приложения\Screenshot_2018-05-19-23-22-01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9" y="2111154"/>
            <a:ext cx="649178" cy="10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5" name="Скругленная соединительная линия 4114"/>
          <p:cNvCxnSpPr/>
          <p:nvPr/>
        </p:nvCxnSpPr>
        <p:spPr>
          <a:xfrm rot="10800000" flipV="1">
            <a:off x="2380235" y="1871519"/>
            <a:ext cx="630064" cy="3838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7" name="Скругленная соединительная линия 4126"/>
          <p:cNvCxnSpPr/>
          <p:nvPr/>
        </p:nvCxnSpPr>
        <p:spPr>
          <a:xfrm rot="10800000" flipV="1">
            <a:off x="1596982" y="2967368"/>
            <a:ext cx="279197" cy="6393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кругленная соединительная линия 64"/>
          <p:cNvCxnSpPr/>
          <p:nvPr/>
        </p:nvCxnSpPr>
        <p:spPr>
          <a:xfrm rot="10800000">
            <a:off x="619193" y="1858819"/>
            <a:ext cx="32873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Скругленная соединительная линия 66"/>
          <p:cNvCxnSpPr/>
          <p:nvPr/>
        </p:nvCxnSpPr>
        <p:spPr>
          <a:xfrm rot="10800000">
            <a:off x="619193" y="2967369"/>
            <a:ext cx="32873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Скругленная соединительная линия 68"/>
          <p:cNvCxnSpPr>
            <a:stCxn id="94" idx="0"/>
          </p:cNvCxnSpPr>
          <p:nvPr/>
        </p:nvCxnSpPr>
        <p:spPr>
          <a:xfrm rot="5400000" flipH="1" flipV="1">
            <a:off x="1515248" y="922142"/>
            <a:ext cx="107812" cy="22702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кругленная соединительная линия 74"/>
          <p:cNvCxnSpPr>
            <a:stCxn id="2079" idx="2"/>
          </p:cNvCxnSpPr>
          <p:nvPr/>
        </p:nvCxnSpPr>
        <p:spPr>
          <a:xfrm rot="16200000" flipH="1">
            <a:off x="1551151" y="850229"/>
            <a:ext cx="36006" cy="22702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4" descr="C:\Users\Дмитрий\Pictures\Gnomes' Village\gameoverlandscape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865" y="954311"/>
            <a:ext cx="1066237" cy="66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C:\Users\Дмитрий\Pictures\Gnomes' Village\gameoverlandscape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864" y="1810247"/>
            <a:ext cx="1066238" cy="66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Скругленная соединительная линия 79"/>
          <p:cNvCxnSpPr/>
          <p:nvPr/>
        </p:nvCxnSpPr>
        <p:spPr>
          <a:xfrm flipV="1">
            <a:off x="5116542" y="1447992"/>
            <a:ext cx="308969" cy="2954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Скругленная соединительная линия 84"/>
          <p:cNvCxnSpPr/>
          <p:nvPr/>
        </p:nvCxnSpPr>
        <p:spPr>
          <a:xfrm>
            <a:off x="6196657" y="1447992"/>
            <a:ext cx="648072" cy="11817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Скругленная соединительная линия 88"/>
          <p:cNvCxnSpPr/>
          <p:nvPr/>
        </p:nvCxnSpPr>
        <p:spPr>
          <a:xfrm>
            <a:off x="7708825" y="1447992"/>
            <a:ext cx="504056" cy="5908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8" name="Скругленная соединительная линия 4127"/>
          <p:cNvCxnSpPr/>
          <p:nvPr/>
        </p:nvCxnSpPr>
        <p:spPr>
          <a:xfrm rot="16200000" flipH="1">
            <a:off x="4824869" y="1726737"/>
            <a:ext cx="820304" cy="3809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6" name="Скругленная соединительная линия 4135"/>
          <p:cNvCxnSpPr/>
          <p:nvPr/>
        </p:nvCxnSpPr>
        <p:spPr>
          <a:xfrm>
            <a:off x="6196657" y="2255371"/>
            <a:ext cx="720080" cy="14401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0" name="Скругленная соединительная линия 4139"/>
          <p:cNvCxnSpPr/>
          <p:nvPr/>
        </p:nvCxnSpPr>
        <p:spPr>
          <a:xfrm>
            <a:off x="7708825" y="2327379"/>
            <a:ext cx="449752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8" name="Скругленная соединительная линия 4147"/>
          <p:cNvCxnSpPr>
            <a:stCxn id="121" idx="0"/>
          </p:cNvCxnSpPr>
          <p:nvPr/>
        </p:nvCxnSpPr>
        <p:spPr>
          <a:xfrm rot="16200000" flipV="1">
            <a:off x="6800326" y="8589"/>
            <a:ext cx="117874" cy="348544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3" name="Скругленная соединительная линия 4152"/>
          <p:cNvCxnSpPr>
            <a:stCxn id="78" idx="2"/>
          </p:cNvCxnSpPr>
          <p:nvPr/>
        </p:nvCxnSpPr>
        <p:spPr>
          <a:xfrm rot="5400000">
            <a:off x="6823497" y="-86118"/>
            <a:ext cx="71531" cy="34854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57" name="Picture 5" descr="C:\Users\Дмитрий\Pictures\работа приложения\Screenshot_2018-05-19-22-44-01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9" y="3356412"/>
            <a:ext cx="2846838" cy="17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Скругленная соединительная линия 97"/>
          <p:cNvCxnSpPr/>
          <p:nvPr/>
        </p:nvCxnSpPr>
        <p:spPr>
          <a:xfrm rot="5400000">
            <a:off x="1991734" y="2874982"/>
            <a:ext cx="1137040" cy="64807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Скругленная соединительная линия 108"/>
          <p:cNvCxnSpPr/>
          <p:nvPr/>
        </p:nvCxnSpPr>
        <p:spPr>
          <a:xfrm rot="5400000" flipH="1" flipV="1">
            <a:off x="1860176" y="3517103"/>
            <a:ext cx="2300245" cy="612081"/>
          </a:xfrm>
          <a:prstGeom prst="curvedConnector3">
            <a:avLst>
              <a:gd name="adj1" fmla="val 7774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" name="Picture 6" descr="C:\Users\Дмитрий\Pictures\работа приложения\Screenshot_2018-05-19-23-40-22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375" y="3479503"/>
            <a:ext cx="2664728" cy="16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Скругленная соединительная линия 113"/>
          <p:cNvCxnSpPr/>
          <p:nvPr/>
        </p:nvCxnSpPr>
        <p:spPr>
          <a:xfrm>
            <a:off x="5199016" y="2630495"/>
            <a:ext cx="1307059" cy="2387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Скругленная соединительная линия 122"/>
          <p:cNvCxnSpPr/>
          <p:nvPr/>
        </p:nvCxnSpPr>
        <p:spPr>
          <a:xfrm>
            <a:off x="7348785" y="3205751"/>
            <a:ext cx="612068" cy="11208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Скругленная соединительная линия 124"/>
          <p:cNvCxnSpPr/>
          <p:nvPr/>
        </p:nvCxnSpPr>
        <p:spPr>
          <a:xfrm rot="5400000">
            <a:off x="7747053" y="3729362"/>
            <a:ext cx="823048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Скругленная соединительная линия 126"/>
          <p:cNvCxnSpPr/>
          <p:nvPr/>
        </p:nvCxnSpPr>
        <p:spPr>
          <a:xfrm rot="16200000" flipV="1">
            <a:off x="4416372" y="2451482"/>
            <a:ext cx="2494987" cy="2390800"/>
          </a:xfrm>
          <a:prstGeom prst="curvedConnector3">
            <a:avLst>
              <a:gd name="adj1" fmla="val 790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0" name="Скругленная соединительная линия 4169"/>
          <p:cNvCxnSpPr/>
          <p:nvPr/>
        </p:nvCxnSpPr>
        <p:spPr>
          <a:xfrm rot="5400000">
            <a:off x="6053009" y="3841869"/>
            <a:ext cx="885655" cy="45434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2" name="Скругленная соединительная линия 4171"/>
          <p:cNvCxnSpPr/>
          <p:nvPr/>
        </p:nvCxnSpPr>
        <p:spPr>
          <a:xfrm rot="10800000" flipV="1">
            <a:off x="5199019" y="4511868"/>
            <a:ext cx="517669" cy="11976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4" name="Скругленная соединительная линия 4173"/>
          <p:cNvCxnSpPr/>
          <p:nvPr/>
        </p:nvCxnSpPr>
        <p:spPr>
          <a:xfrm rot="10800000">
            <a:off x="4155601" y="3767536"/>
            <a:ext cx="456881" cy="14401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6" name="Скругленная соединительная линия 4175"/>
          <p:cNvCxnSpPr>
            <a:endCxn id="4113" idx="3"/>
          </p:cNvCxnSpPr>
          <p:nvPr/>
        </p:nvCxnSpPr>
        <p:spPr>
          <a:xfrm rot="16200000" flipH="1">
            <a:off x="3810477" y="3945161"/>
            <a:ext cx="690246" cy="452386"/>
          </a:xfrm>
          <a:prstGeom prst="curvedConnector4">
            <a:avLst>
              <a:gd name="adj1" fmla="val 21829"/>
              <a:gd name="adj2" fmla="val 12947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8" name="Скругленная соединительная линия 4177"/>
          <p:cNvCxnSpPr>
            <a:stCxn id="4113" idx="2"/>
          </p:cNvCxnSpPr>
          <p:nvPr/>
        </p:nvCxnSpPr>
        <p:spPr>
          <a:xfrm rot="16200000" flipH="1">
            <a:off x="5644194" y="3020733"/>
            <a:ext cx="144986" cy="39142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6003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t="47288" r="82810" b="37087"/>
          <a:stretch/>
        </p:blipFill>
        <p:spPr bwMode="auto">
          <a:xfrm>
            <a:off x="2525417" y="2606030"/>
            <a:ext cx="1583008" cy="12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" t="20080" r="79722" b="38389"/>
          <a:stretch/>
        </p:blipFill>
        <p:spPr bwMode="auto">
          <a:xfrm>
            <a:off x="39343" y="959221"/>
            <a:ext cx="2352300" cy="348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t="43372" r="83135" b="40612"/>
          <a:stretch/>
        </p:blipFill>
        <p:spPr bwMode="auto">
          <a:xfrm>
            <a:off x="4106135" y="3911550"/>
            <a:ext cx="1514458" cy="125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" t="59486" r="82879" b="22545"/>
          <a:stretch/>
        </p:blipFill>
        <p:spPr bwMode="auto">
          <a:xfrm>
            <a:off x="5620593" y="3695526"/>
            <a:ext cx="1649206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" t="38402" r="81700" b="27743"/>
          <a:stretch/>
        </p:blipFill>
        <p:spPr bwMode="auto">
          <a:xfrm>
            <a:off x="5660551" y="887214"/>
            <a:ext cx="1760242" cy="272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t="59635" r="80308" b="20183"/>
          <a:stretch/>
        </p:blipFill>
        <p:spPr bwMode="auto">
          <a:xfrm>
            <a:off x="7276777" y="887214"/>
            <a:ext cx="1943792" cy="160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t="17642" r="82976" b="59050"/>
          <a:stretch/>
        </p:blipFill>
        <p:spPr bwMode="auto">
          <a:xfrm>
            <a:off x="7538069" y="2623729"/>
            <a:ext cx="1574777" cy="185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17" y="0"/>
            <a:ext cx="8302467" cy="871802"/>
          </a:xfrm>
        </p:spPr>
        <p:txBody>
          <a:bodyPr>
            <a:normAutofit/>
          </a:bodyPr>
          <a:lstStyle/>
          <a:p>
            <a:pPr algn="r"/>
            <a:r>
              <a:rPr lang="ru-RU" sz="4800" dirty="0" smtClean="0">
                <a:solidFill>
                  <a:schemeClr val="bg1"/>
                </a:solidFill>
              </a:rPr>
              <a:t>Результаты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4593" y="1056933"/>
            <a:ext cx="4032024" cy="1566796"/>
          </a:xfrm>
        </p:spPr>
        <p:txBody>
          <a:bodyPr>
            <a:normAutofit fontScale="40000" lnSpcReduction="20000"/>
            <a:scene3d>
              <a:camera prst="orthographicFront"/>
              <a:lightRig rig="threePt" dir="t"/>
            </a:scene3d>
            <a:sp3d extrusionH="57150">
              <a:bevelT w="57150" h="38100" prst="artDeco"/>
              <a:bevelB w="57150" h="38100" prst="artDeco"/>
            </a:sp3d>
          </a:bodyPr>
          <a:lstStyle/>
          <a:p>
            <a:r>
              <a:rPr lang="ru-RU" sz="7000" dirty="0" smtClean="0">
                <a:solidFill>
                  <a:srgbClr val="0F0C3C"/>
                </a:solidFill>
              </a:rPr>
              <a:t>Разработано 54 класса</a:t>
            </a:r>
          </a:p>
          <a:p>
            <a:r>
              <a:rPr lang="ru-RU" sz="7000" dirty="0" smtClean="0">
                <a:solidFill>
                  <a:srgbClr val="0F0C3C"/>
                </a:solidFill>
              </a:rPr>
              <a:t>Создано 7 пакетов</a:t>
            </a:r>
          </a:p>
          <a:p>
            <a:r>
              <a:rPr lang="ru-RU" sz="7000" dirty="0" smtClean="0">
                <a:solidFill>
                  <a:srgbClr val="0F0C3C"/>
                </a:solidFill>
              </a:rPr>
              <a:t>≈ 6300 строк </a:t>
            </a:r>
            <a:r>
              <a:rPr lang="ru-RU" sz="7000" dirty="0" smtClean="0">
                <a:solidFill>
                  <a:srgbClr val="0F0C3C"/>
                </a:solidFill>
              </a:rPr>
              <a:t>кода</a:t>
            </a:r>
          </a:p>
          <a:p>
            <a:endParaRPr lang="ru-RU" sz="2800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" t="12405" r="83153" b="71744"/>
          <a:stretch/>
        </p:blipFill>
        <p:spPr bwMode="auto">
          <a:xfrm>
            <a:off x="4044057" y="2637775"/>
            <a:ext cx="1576536" cy="127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C:\Users\Дмитрий\Pictures\Gnomes' Village\gras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01" y="3645586"/>
            <a:ext cx="1558792" cy="15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839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17" y="0"/>
            <a:ext cx="8302467" cy="871802"/>
          </a:xfrm>
        </p:spPr>
        <p:txBody>
          <a:bodyPr>
            <a:normAutofit/>
          </a:bodyPr>
          <a:lstStyle/>
          <a:p>
            <a:pPr algn="r"/>
            <a:r>
              <a:rPr lang="ru-RU" sz="4800" dirty="0" smtClean="0">
                <a:solidFill>
                  <a:schemeClr val="bg1"/>
                </a:solidFill>
              </a:rPr>
              <a:t>Результаты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977" y="887214"/>
            <a:ext cx="9000999" cy="3452095"/>
          </a:xfrm>
        </p:spPr>
        <p:txBody>
          <a:bodyPr/>
          <a:lstStyle/>
          <a:p>
            <a:pPr algn="ctr"/>
            <a:r>
              <a:rPr lang="ru-RU" sz="2800" dirty="0" smtClean="0"/>
              <a:t>Создано 11 классов</a:t>
            </a:r>
            <a:r>
              <a:rPr lang="en-US" sz="2800" dirty="0" smtClean="0"/>
              <a:t>  </a:t>
            </a:r>
            <a:r>
              <a:rPr lang="ru-RU" sz="24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DialogFragment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Дмитрий\Pictures\работа приложения\Screenshot_2018-05-19-22-39-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93" y="1391270"/>
            <a:ext cx="184340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Дмитрий\Pictures\работа приложения\Screenshot_2018-05-19-22-39-3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761" y="1391270"/>
            <a:ext cx="1872208" cy="11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pp.userapi.com/c834403/v834403939/148571/RlvPkqJ-TF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162" y="2696415"/>
            <a:ext cx="184340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Дмитрий\Pictures\работа приложения\Screenshot_2018-05-19-22-40-0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91" y="2687414"/>
            <a:ext cx="1872208" cy="11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Дмитрий\Pictures\работа приложения\Screenshot_2018-05-19-22-40-1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49" y="2687414"/>
            <a:ext cx="1872208" cy="11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Дмитрий\Pictures\работа приложения\Screenshot_2018-05-19-22-40-5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05" y="2687414"/>
            <a:ext cx="1872208" cy="11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Дмитрий\Pictures\работа приложения\Screenshot_2018-05-19-22-39-36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49" y="1391270"/>
            <a:ext cx="1872208" cy="117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Дмитрий\Pictures\работа приложения\Screenshot_2018-05-19-22-39-4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05" y="1391270"/>
            <a:ext cx="1872209" cy="117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Дмитрий\Pictures\работа приложения\Screenshot_2018-05-19-22-39-44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21" y="3983558"/>
            <a:ext cx="1843405" cy="11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Дмитрий\Pictures\работа приложения\Screenshot_2018-05-19-22-43-58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777" y="3983558"/>
            <a:ext cx="1857808" cy="116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Дмитрий\Pictures\работа приложения\Screenshot_2018-05-19-22-39-54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33" y="3974557"/>
            <a:ext cx="1872208" cy="11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3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17" y="0"/>
            <a:ext cx="8302467" cy="871802"/>
          </a:xfrm>
        </p:spPr>
        <p:txBody>
          <a:bodyPr>
            <a:normAutofit/>
          </a:bodyPr>
          <a:lstStyle/>
          <a:p>
            <a:pPr algn="r"/>
            <a:r>
              <a:rPr lang="ru-RU" sz="4800" dirty="0" smtClean="0">
                <a:solidFill>
                  <a:schemeClr val="bg1"/>
                </a:solidFill>
              </a:rPr>
              <a:t>Результаты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977" y="1031230"/>
            <a:ext cx="9000999" cy="3452095"/>
          </a:xfrm>
        </p:spPr>
        <p:txBody>
          <a:bodyPr/>
          <a:lstStyle/>
          <a:p>
            <a:r>
              <a:rPr lang="ru-RU" dirty="0" smtClean="0">
                <a:latin typeface="+mj-lt"/>
                <a:cs typeface="Courier New" panose="02070309020205020404" pitchFamily="49" charset="0"/>
              </a:rPr>
              <a:t>Создано 11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XML</a:t>
            </a:r>
            <a:r>
              <a:rPr lang="ru-RU" dirty="0" smtClean="0">
                <a:latin typeface="+mj-lt"/>
                <a:cs typeface="Courier New" panose="02070309020205020404" pitchFamily="49" charset="0"/>
              </a:rPr>
              <a:t>-файлов</a:t>
            </a:r>
          </a:p>
          <a:p>
            <a:r>
              <a:rPr lang="ru-RU" dirty="0" smtClean="0">
                <a:latin typeface="+mj-lt"/>
                <a:cs typeface="Courier New" panose="02070309020205020404" pitchFamily="49" charset="0"/>
              </a:rPr>
              <a:t>Создано 3 разметки программно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5" t="25146" r="44100" b="72086"/>
          <a:stretch/>
        </p:blipFill>
        <p:spPr bwMode="auto">
          <a:xfrm>
            <a:off x="3748385" y="2343150"/>
            <a:ext cx="5188180" cy="34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C:\Users\Дмитрий\Pictures\Gnomes' Village\hom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155" y="2919437"/>
            <a:ext cx="1640185" cy="164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Дмитрий\Pictures\Gnomes' Village\fo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77" y="2824408"/>
            <a:ext cx="1807222" cy="18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Дмитрий\Pictures\Gnomes' Village\mill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00" y="2847429"/>
            <a:ext cx="1712193" cy="171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t="47135" r="78111" b="21354"/>
          <a:stretch/>
        </p:blipFill>
        <p:spPr bwMode="auto">
          <a:xfrm>
            <a:off x="508025" y="2223730"/>
            <a:ext cx="2520280" cy="255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81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17" y="0"/>
            <a:ext cx="8302467" cy="871802"/>
          </a:xfrm>
        </p:spPr>
        <p:txBody>
          <a:bodyPr>
            <a:normAutofit/>
          </a:bodyPr>
          <a:lstStyle/>
          <a:p>
            <a:pPr algn="r"/>
            <a:r>
              <a:rPr lang="ru-RU" sz="4800" dirty="0" smtClean="0">
                <a:solidFill>
                  <a:schemeClr val="bg1"/>
                </a:solidFill>
              </a:rPr>
              <a:t>Результаты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978" y="1031231"/>
            <a:ext cx="6480720" cy="648072"/>
          </a:xfrm>
        </p:spPr>
        <p:txBody>
          <a:bodyPr/>
          <a:lstStyle/>
          <a:p>
            <a:r>
              <a:rPr lang="ru-RU" dirty="0" smtClean="0">
                <a:latin typeface="+mj-lt"/>
                <a:cs typeface="Courier New" panose="02070309020205020404" pitchFamily="49" charset="0"/>
              </a:rPr>
              <a:t>Общий вес приложения 12,64 МБ</a:t>
            </a:r>
            <a:endParaRPr lang="ru-RU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00" b="92000" l="0" r="100000">
                        <a14:foregroundMark x1="11875" y1="25375" x2="38047" y2="27375"/>
                        <a14:foregroundMark x1="67266" y1="27500" x2="95625" y2="25875"/>
                        <a14:foregroundMark x1="61094" y1="66000" x2="95313" y2="64500"/>
                        <a14:foregroundMark x1="62187" y1="86750" x2="94844" y2="8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88" b="7971"/>
          <a:stretch/>
        </p:blipFill>
        <p:spPr bwMode="auto">
          <a:xfrm>
            <a:off x="1732161" y="1679302"/>
            <a:ext cx="588882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83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179</Words>
  <Application>Microsoft Office PowerPoint</Application>
  <PresentationFormat>Произвольный</PresentationFormat>
  <Paragraphs>53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Актуальность</vt:lpstr>
      <vt:lpstr>Цели и задачи</vt:lpstr>
      <vt:lpstr>Диаграмма классов</vt:lpstr>
      <vt:lpstr>Работа приложения</vt:lpstr>
      <vt:lpstr>Результаты</vt:lpstr>
      <vt:lpstr>Результаты</vt:lpstr>
      <vt:lpstr>Результаты</vt:lpstr>
      <vt:lpstr>Результаты</vt:lpstr>
      <vt:lpstr>Использовано при реализации </vt:lpstr>
      <vt:lpstr>Планы на будущее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Дмитрий</cp:lastModifiedBy>
  <cp:revision>100</cp:revision>
  <dcterms:created xsi:type="dcterms:W3CDTF">2015-01-15T10:17:16Z</dcterms:created>
  <dcterms:modified xsi:type="dcterms:W3CDTF">2018-05-20T14:52:02Z</dcterms:modified>
</cp:coreProperties>
</file>