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2D6-B9FD-4AE4-AB2E-CF6A8D2466A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F90-0598-44D3-83A9-BA7F23325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38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2D6-B9FD-4AE4-AB2E-CF6A8D2466A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F90-0598-44D3-83A9-BA7F23325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87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2D6-B9FD-4AE4-AB2E-CF6A8D2466A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F90-0598-44D3-83A9-BA7F23325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2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2D6-B9FD-4AE4-AB2E-CF6A8D2466A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F90-0598-44D3-83A9-BA7F23325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55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2D6-B9FD-4AE4-AB2E-CF6A8D2466A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F90-0598-44D3-83A9-BA7F23325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00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2D6-B9FD-4AE4-AB2E-CF6A8D2466A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F90-0598-44D3-83A9-BA7F23325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2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2D6-B9FD-4AE4-AB2E-CF6A8D2466A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F90-0598-44D3-83A9-BA7F23325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8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2D6-B9FD-4AE4-AB2E-CF6A8D2466A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F90-0598-44D3-83A9-BA7F23325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0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2D6-B9FD-4AE4-AB2E-CF6A8D2466A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F90-0598-44D3-83A9-BA7F23325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81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2D6-B9FD-4AE4-AB2E-CF6A8D2466A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F90-0598-44D3-83A9-BA7F23325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2D6-B9FD-4AE4-AB2E-CF6A8D2466A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F90-0598-44D3-83A9-BA7F23325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0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42D6-B9FD-4AE4-AB2E-CF6A8D2466AC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F90-0598-44D3-83A9-BA7F23325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74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nayka.pro/uchebniki/9-klass/geografiya-8-9-klassy-atlas-bannikov-s-v-domogatskih-e-m-klyuev-n-n/" TargetMode="External"/><Relationship Id="rId2" Type="http://schemas.openxmlformats.org/officeDocument/2006/relationships/hyperlink" Target="https://znayka.pro/uchebniki/9-klass/geografiya-9-klass-alekseev-polyarnaya-zvezda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dernet.ru/books/python/izuchaem_python_4-e_izdanie_mark_lutc/" TargetMode="External"/><Relationship Id="rId4" Type="http://schemas.openxmlformats.org/officeDocument/2006/relationships/hyperlink" Target="https://www.python.org/doc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garitaRK800/Liberty/compare/master...Pygame?expand=1" TargetMode="External"/><Relationship Id="rId2" Type="http://schemas.openxmlformats.org/officeDocument/2006/relationships/hyperlink" Target="mailto:Lysenko.aa@metropoldevelopment.ru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9305" y="1628729"/>
            <a:ext cx="7715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Игра-тест 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</a:t>
            </a:r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Наша Родина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6454" y="2903456"/>
            <a:ext cx="5731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Лысенко Маргарита Андреевна</a:t>
            </a:r>
          </a:p>
          <a:p>
            <a:r>
              <a:rPr lang="en-US" sz="2400" dirty="0" smtClean="0"/>
              <a:t>            </a:t>
            </a:r>
            <a:r>
              <a:rPr lang="ru-RU" sz="2400" dirty="0" smtClean="0"/>
              <a:t>Ученица 9 </a:t>
            </a:r>
            <a:r>
              <a:rPr lang="en-US" sz="2400" dirty="0" smtClean="0"/>
              <a:t>”</a:t>
            </a:r>
            <a:r>
              <a:rPr lang="ru-RU" sz="2400" dirty="0" smtClean="0"/>
              <a:t>В</a:t>
            </a:r>
            <a:r>
              <a:rPr lang="en-US" sz="2400" dirty="0" smtClean="0"/>
              <a:t>”</a:t>
            </a:r>
            <a:r>
              <a:rPr lang="ru-RU" sz="2400" dirty="0" smtClean="0"/>
              <a:t> класса</a:t>
            </a:r>
          </a:p>
          <a:p>
            <a:r>
              <a:rPr lang="en-US" sz="2400" dirty="0" smtClean="0"/>
              <a:t>            </a:t>
            </a:r>
            <a:r>
              <a:rPr lang="ru-RU" sz="2400" dirty="0" smtClean="0"/>
              <a:t>ГБОУ школы №</a:t>
            </a:r>
            <a:r>
              <a:rPr lang="en-US" sz="2400" dirty="0" smtClean="0"/>
              <a:t> 1080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99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023" y="358219"/>
            <a:ext cx="10369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Постановка проблемы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1023" y="1114115"/>
            <a:ext cx="111142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Любая работа начинается с некоторого конфликта, противоречия, осознание которого является первым шагом на пути к результатам. В данной работе основным источником противоречием является конфликт между стремлением хорошо знать географию родной страны и необходимостью заучивать большое количество информации.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80" y="2796987"/>
            <a:ext cx="5759778" cy="40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085" y="235671"/>
            <a:ext cx="5363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/>
              <a:t>Цель</a:t>
            </a:r>
            <a:endParaRPr lang="ru-RU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1085" y="1159497"/>
            <a:ext cx="11453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Написать программу в формате Тест-игры, позволяющую в игровой форме улучшить знания по географии России и качественной подготовиться к ОГЭ.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29" y="2729157"/>
            <a:ext cx="4603423" cy="34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682" y="216816"/>
            <a:ext cx="6532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/>
              <a:t>Ход работы</a:t>
            </a:r>
            <a:endParaRPr lang="ru-RU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9682" y="1291472"/>
            <a:ext cx="1023750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Разработать базовый алгоритм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Разработать концепцию интерфейса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Разработать концепцию формата входных данных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Разработать концепцию тестирования и поиска ошибок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61" y="3531187"/>
            <a:ext cx="3996965" cy="29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085" y="311085"/>
            <a:ext cx="909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/>
              <a:t>Тестирование приложения</a:t>
            </a:r>
            <a:endParaRPr lang="ru-RU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1085" y="1234911"/>
            <a:ext cx="11453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Тестирование необходимо для выявления различных багов и недочетов. В дальнейшем использования этого знания для исправления ошибок.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8" y="2293839"/>
            <a:ext cx="6220560" cy="41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097" y="235670"/>
            <a:ext cx="9407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/>
              <a:t>Результаты и вывод</a:t>
            </a:r>
            <a:endParaRPr lang="ru-RU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5097" y="1005111"/>
            <a:ext cx="620283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ходе работы были проанализированы источники информации по теме создания приложений на языке </a:t>
            </a:r>
            <a:r>
              <a:rPr lang="ru-RU" sz="2400" dirty="0" err="1"/>
              <a:t>Python</a:t>
            </a:r>
            <a:r>
              <a:rPr lang="ru-RU" sz="2400" dirty="0"/>
              <a:t> с помощью библиотеки </a:t>
            </a:r>
            <a:r>
              <a:rPr lang="ru-RU" sz="2400" dirty="0" err="1"/>
              <a:t>PyGame</a:t>
            </a:r>
            <a:r>
              <a:rPr lang="ru-RU" sz="2400" dirty="0"/>
              <a:t> и с использованием графического интерфейса в </a:t>
            </a:r>
            <a:r>
              <a:rPr lang="ru-RU" sz="2400" dirty="0" err="1"/>
              <a:t>Photoshop</a:t>
            </a:r>
            <a:r>
              <a:rPr lang="ru-RU" sz="2400" dirty="0"/>
              <a:t>, а также определением координат разных объектов с помощью </a:t>
            </a:r>
            <a:r>
              <a:rPr lang="ru-RU" sz="2400" dirty="0" err="1"/>
              <a:t>Paint</a:t>
            </a:r>
            <a:r>
              <a:rPr lang="ru-RU" sz="2400" dirty="0"/>
              <a:t>.</a:t>
            </a:r>
          </a:p>
          <a:p>
            <a:r>
              <a:rPr lang="ru-RU" sz="2400" dirty="0" smtClean="0"/>
              <a:t>Был создан </a:t>
            </a:r>
            <a:r>
              <a:rPr lang="ru-RU" sz="2400" dirty="0"/>
              <a:t>дизайн и графический интерфейс окон, после чего был написан основной код, было полностью собранно приложения. </a:t>
            </a:r>
          </a:p>
          <a:p>
            <a:r>
              <a:rPr lang="ru-RU" sz="2400" dirty="0" smtClean="0"/>
              <a:t>Подведены </a:t>
            </a:r>
            <a:r>
              <a:rPr lang="ru-RU" sz="2400" dirty="0"/>
              <a:t>и проанализированы итоги тестирования.</a:t>
            </a:r>
          </a:p>
          <a:p>
            <a:r>
              <a:rPr lang="ru-RU" sz="2400" dirty="0"/>
              <a:t>В заключение </a:t>
            </a:r>
            <a:r>
              <a:rPr lang="ru-RU" sz="2400" dirty="0" smtClean="0"/>
              <a:t>были подведены </a:t>
            </a:r>
            <a:r>
              <a:rPr lang="ru-RU" sz="2400" dirty="0"/>
              <a:t>итоги, и результаты были оформлены в виде проекта.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483" y="1461155"/>
            <a:ext cx="5349443" cy="38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9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09" y="179109"/>
            <a:ext cx="8908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/>
              <a:t>Перспективы разработки проекта</a:t>
            </a:r>
            <a:endParaRPr lang="ru-RU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2230" y="1291473"/>
            <a:ext cx="102280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1.	Добавить базу данных, благодаря которой появится таблица рекордов и </a:t>
            </a:r>
            <a:r>
              <a:rPr lang="ru-RU" sz="2800" dirty="0" smtClean="0"/>
              <a:t>рейтинг пользователей</a:t>
            </a:r>
            <a:r>
              <a:rPr lang="ru-RU" sz="2800" dirty="0"/>
              <a:t>.</a:t>
            </a:r>
          </a:p>
          <a:p>
            <a:r>
              <a:rPr lang="ru-RU" sz="2800" dirty="0"/>
              <a:t>2.	Адаптировать приложение как </a:t>
            </a:r>
            <a:r>
              <a:rPr lang="ru-RU" sz="2800" dirty="0" err="1"/>
              <a:t>web</a:t>
            </a:r>
            <a:r>
              <a:rPr lang="ru-RU" sz="2800" dirty="0"/>
              <a:t> ресурс. </a:t>
            </a:r>
          </a:p>
          <a:p>
            <a:r>
              <a:rPr lang="ru-RU" sz="2800" dirty="0"/>
              <a:t>3.	Добавление новых уровней.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33" y="2681406"/>
            <a:ext cx="4793088" cy="37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7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548" y="169682"/>
            <a:ext cx="9719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/>
              <a:t>Список литературы</a:t>
            </a:r>
            <a:endParaRPr lang="ru-RU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3377" y="1272618"/>
            <a:ext cx="105108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1.	География 9 класс Алексеев, Полярная звезда. </a:t>
            </a:r>
            <a:r>
              <a:rPr lang="ru-RU" sz="2400" u="sng" dirty="0">
                <a:hlinkClick r:id="rId2"/>
              </a:rPr>
              <a:t>https://znayka.pro/uchebniki/9-klass/geografiya-9-klass-alekseev-polyarnaya-zvezda/</a:t>
            </a:r>
            <a:endParaRPr lang="ru-RU" sz="2400" dirty="0"/>
          </a:p>
          <a:p>
            <a:r>
              <a:rPr lang="ru-RU" sz="2400" dirty="0"/>
              <a:t>2.	Материалы Яндекс Лицей «Основы </a:t>
            </a:r>
            <a:r>
              <a:rPr lang="ru-RU" sz="2400" dirty="0" err="1"/>
              <a:t>PyGame</a:t>
            </a:r>
            <a:r>
              <a:rPr lang="ru-RU" sz="2400" dirty="0"/>
              <a:t>» [Электронный ресурс]. Режим доступа: только ученикам Яндекс Лицея.</a:t>
            </a:r>
          </a:p>
          <a:p>
            <a:r>
              <a:rPr lang="ru-RU" sz="2400" dirty="0"/>
              <a:t>3.	География 8-9 классы. Атлас. Банников С.В., </a:t>
            </a:r>
            <a:r>
              <a:rPr lang="ru-RU" sz="2400" dirty="0" err="1"/>
              <a:t>Домогацких</a:t>
            </a:r>
            <a:r>
              <a:rPr lang="ru-RU" sz="2400" dirty="0"/>
              <a:t> Е.М., Клюев Н.Н.  </a:t>
            </a:r>
            <a:r>
              <a:rPr lang="ru-RU" sz="2400" u="sng" dirty="0">
                <a:hlinkClick r:id="rId3"/>
              </a:rPr>
              <a:t>https://znayka.pro/uchebniki/9-klass/geografiya-8-9-klassy-atlas-bannikov-s-v-domogatskih-e-m-klyuev-n-n/</a:t>
            </a:r>
            <a:endParaRPr lang="ru-RU" sz="2400" dirty="0"/>
          </a:p>
          <a:p>
            <a:r>
              <a:rPr lang="ru-RU" sz="2400" dirty="0"/>
              <a:t>4.	Документация </a:t>
            </a:r>
            <a:r>
              <a:rPr lang="ru-RU" sz="2400" dirty="0" err="1"/>
              <a:t>Python</a:t>
            </a:r>
            <a:r>
              <a:rPr lang="ru-RU" sz="2400" dirty="0"/>
              <a:t> [Электронный ресурс]. - </a:t>
            </a:r>
            <a:r>
              <a:rPr lang="ru-RU" sz="2400" u="sng" dirty="0">
                <a:hlinkClick r:id="rId4"/>
              </a:rPr>
              <a:t>https://www.python.org/doc/</a:t>
            </a:r>
            <a:endParaRPr lang="ru-RU" sz="2400" dirty="0"/>
          </a:p>
          <a:p>
            <a:r>
              <a:rPr lang="ru-RU" sz="2400" dirty="0"/>
              <a:t>5.	Дэвид </a:t>
            </a:r>
            <a:r>
              <a:rPr lang="ru-RU" sz="2400" dirty="0" err="1"/>
              <a:t>Ашер</a:t>
            </a:r>
            <a:r>
              <a:rPr lang="ru-RU" sz="2400" dirty="0"/>
              <a:t> и Марк </a:t>
            </a:r>
            <a:r>
              <a:rPr lang="ru-RU" sz="2400" dirty="0" err="1"/>
              <a:t>Лутц</a:t>
            </a:r>
            <a:r>
              <a:rPr lang="ru-RU" sz="2400" dirty="0"/>
              <a:t>. </a:t>
            </a:r>
            <a:r>
              <a:rPr lang="en-US" sz="2400" dirty="0"/>
              <a:t>Learning Python </a:t>
            </a:r>
            <a:r>
              <a:rPr lang="en-US" sz="2400" u="sng" dirty="0">
                <a:hlinkClick r:id="rId5"/>
              </a:rPr>
              <a:t>https://codernet.ru/books/python/izuchaem_python_4-e_izdanie_mark_lutc/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608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670" y="235670"/>
            <a:ext cx="8427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/>
              <a:t>Контакты</a:t>
            </a:r>
            <a:endParaRPr lang="ru-RU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9365" y="1168924"/>
            <a:ext cx="9822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Lysenko.aa@metropoldevelopment.ru</a:t>
            </a:r>
            <a:r>
              <a:rPr lang="en-US" sz="2800" dirty="0" smtClean="0"/>
              <a:t> – </a:t>
            </a:r>
            <a:r>
              <a:rPr lang="ru-RU" sz="2800" dirty="0" smtClean="0"/>
              <a:t>моя почта</a:t>
            </a:r>
          </a:p>
          <a:p>
            <a:r>
              <a:rPr lang="en-US" sz="2800" dirty="0" smtClean="0">
                <a:hlinkClick r:id="rId3"/>
              </a:rPr>
              <a:t>https://github.com/MargaritaRK800/Liberty/compare/master...</a:t>
            </a:r>
            <a:r>
              <a:rPr lang="en-US" sz="2800" dirty="0" err="1" smtClean="0">
                <a:hlinkClick r:id="rId3"/>
              </a:rPr>
              <a:t>Pygame?expand</a:t>
            </a:r>
            <a:r>
              <a:rPr lang="en-US" sz="2800" dirty="0" smtClean="0">
                <a:hlinkClick r:id="rId3"/>
              </a:rPr>
              <a:t>=1</a:t>
            </a:r>
            <a:r>
              <a:rPr lang="en-US" sz="2800" dirty="0" smtClean="0"/>
              <a:t> – </a:t>
            </a:r>
            <a:r>
              <a:rPr lang="ru-RU" sz="2800" dirty="0" smtClean="0"/>
              <a:t>мой сайт на</a:t>
            </a:r>
            <a:r>
              <a:rPr lang="en-US" sz="2800" dirty="0" smtClean="0"/>
              <a:t> GitHub, </a:t>
            </a:r>
            <a:r>
              <a:rPr lang="ru-RU" sz="2800" dirty="0" smtClean="0"/>
              <a:t>где можно скачать проект.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69" y="2752627"/>
            <a:ext cx="4025245" cy="40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39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233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Маргарита</dc:creator>
  <cp:lastModifiedBy>Ноутбук 319</cp:lastModifiedBy>
  <cp:revision>9</cp:revision>
  <dcterms:created xsi:type="dcterms:W3CDTF">2020-01-31T03:10:37Z</dcterms:created>
  <dcterms:modified xsi:type="dcterms:W3CDTF">2020-02-10T07:48:04Z</dcterms:modified>
</cp:coreProperties>
</file>