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5" r:id="rId5"/>
    <p:sldId id="267" r:id="rId6"/>
    <p:sldId id="258" r:id="rId7"/>
    <p:sldId id="259" r:id="rId8"/>
    <p:sldId id="266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18.12.2023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18.12.2023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18.12.2023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18.12.2023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18.12.2023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18.12.2023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013C3-F4A9-4C37-84F2-9CA79C71EE0A}" type="datetimeFigureOut">
              <a:rPr lang="ru-RU" smtClean="0"/>
              <a:pPr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642918"/>
            <a:ext cx="7772400" cy="1470025"/>
          </a:xfrm>
        </p:spPr>
        <p:txBody>
          <a:bodyPr/>
          <a:lstStyle/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Автомонтирование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NFS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34" y="1857364"/>
            <a:ext cx="8286808" cy="1752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 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дисциплине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«Администрирование сетевых подсистем»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3372" y="4786322"/>
            <a:ext cx="4714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Выполнил:  </a:t>
            </a:r>
            <a:r>
              <a:rPr lang="ru-RU" u="sng" dirty="0"/>
              <a:t>Щербак Маргарита Романовна</a:t>
            </a:r>
            <a:endParaRPr lang="ru-RU" dirty="0"/>
          </a:p>
          <a:p>
            <a:r>
              <a:rPr lang="ru-RU" dirty="0"/>
              <a:t>                                                                          Студент группы: </a:t>
            </a:r>
            <a:r>
              <a:rPr lang="ru-RU" u="sng" dirty="0"/>
              <a:t>НПИбд-02-21</a:t>
            </a:r>
            <a:r>
              <a:rPr lang="ru-RU" dirty="0"/>
              <a:t>	</a:t>
            </a:r>
          </a:p>
          <a:p>
            <a:r>
              <a:rPr lang="ru-RU" dirty="0"/>
              <a:t>			                                   </a:t>
            </a:r>
            <a:r>
              <a:rPr lang="ru-RU" dirty="0" smtClean="0"/>
              <a:t>«</a:t>
            </a:r>
            <a:r>
              <a:rPr lang="ru-RU" u="sng" dirty="0" smtClean="0"/>
              <a:t>18</a:t>
            </a:r>
            <a:r>
              <a:rPr lang="ru-RU" dirty="0" smtClean="0"/>
              <a:t>» декабря 20</a:t>
            </a:r>
            <a:r>
              <a:rPr lang="ru-RU" u="sng" dirty="0" smtClean="0"/>
              <a:t>23</a:t>
            </a:r>
            <a:r>
              <a:rPr lang="ru-RU" dirty="0" smtClean="0"/>
              <a:t>г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571480"/>
            <a:ext cx="2071734" cy="857256"/>
          </a:xfrm>
        </p:spPr>
        <p:txBody>
          <a:bodyPr>
            <a:normAutofit/>
          </a:bodyPr>
          <a:lstStyle/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Введение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 flipV="1">
            <a:off x="357158" y="4714884"/>
            <a:ext cx="45719" cy="71438"/>
          </a:xfrm>
        </p:spPr>
        <p:txBody>
          <a:bodyPr>
            <a:normAutofit fontScale="25000" lnSpcReduction="20000"/>
          </a:bodyPr>
          <a:lstStyle/>
          <a:p>
            <a:pPr algn="just">
              <a:buNone/>
            </a:pPr>
            <a:endParaRPr lang="en-US" sz="18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1714488"/>
            <a:ext cx="800105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Протокол сетевого доступа к файловым системам (</a:t>
            </a:r>
            <a:r>
              <a:rPr lang="ru-RU" sz="1600" dirty="0" err="1" smtClean="0"/>
              <a:t>Network</a:t>
            </a:r>
            <a:r>
              <a:rPr lang="ru-RU" sz="1600" dirty="0" smtClean="0"/>
              <a:t> </a:t>
            </a:r>
            <a:r>
              <a:rPr lang="ru-RU" sz="1600" dirty="0" err="1" smtClean="0"/>
              <a:t>File</a:t>
            </a:r>
            <a:r>
              <a:rPr lang="ru-RU" sz="1600" dirty="0" smtClean="0"/>
              <a:t> </a:t>
            </a:r>
            <a:r>
              <a:rPr lang="ru-RU" sz="1600" dirty="0" err="1" smtClean="0"/>
              <a:t>System</a:t>
            </a:r>
            <a:r>
              <a:rPr lang="ru-RU" sz="1600" dirty="0" smtClean="0"/>
              <a:t>, NFS) используется для того, чтобы подключаться к файлам на других компьютерах через сеть. </a:t>
            </a:r>
          </a:p>
          <a:p>
            <a:pPr algn="just"/>
            <a:endParaRPr lang="ru-RU" sz="1600" dirty="0" smtClean="0"/>
          </a:p>
          <a:p>
            <a:pPr algn="just"/>
            <a:r>
              <a:rPr lang="ru-RU" sz="1600" dirty="0" err="1" smtClean="0"/>
              <a:t>Автомонтирование</a:t>
            </a:r>
            <a:r>
              <a:rPr lang="ru-RU" sz="1600" dirty="0" smtClean="0"/>
              <a:t> NFS </a:t>
            </a:r>
            <a:r>
              <a:rPr lang="ru-RU" sz="1600" dirty="0" smtClean="0">
                <a:sym typeface="Symbol"/>
              </a:rPr>
              <a:t> </a:t>
            </a:r>
            <a:r>
              <a:rPr lang="ru-RU" sz="1600" dirty="0" smtClean="0"/>
              <a:t>это </a:t>
            </a:r>
            <a:r>
              <a:rPr lang="ru-RU" sz="1600" dirty="0" smtClean="0"/>
              <a:t>процесс автоматического монтирования (подключения) удаленной файловой системы на локальной машине при обращении к соответствующему каталогу, а затем автоматического размонтирования (отключения) при завершении использования, обеспечивающий прозрачный доступ к удаленным файлам без постоянного вмешательства пользователя. </a:t>
            </a:r>
          </a:p>
          <a:p>
            <a:pPr algn="just"/>
            <a:endParaRPr lang="ru-RU" sz="1600" dirty="0" smtClean="0"/>
          </a:p>
          <a:p>
            <a:pPr algn="just"/>
            <a:r>
              <a:rPr lang="ru-RU" sz="1600" dirty="0" smtClean="0"/>
              <a:t>В современных сетях, где обмен данными важен, </a:t>
            </a:r>
            <a:r>
              <a:rPr lang="ru-RU" sz="1600" dirty="0" err="1" smtClean="0"/>
              <a:t>автомонтирование</a:t>
            </a:r>
            <a:r>
              <a:rPr lang="ru-RU" sz="1600" dirty="0" smtClean="0"/>
              <a:t> NFS играет ключевую роль, обеспечивая удобный доступ к файлам на удаленных серверах. Этот процесс делает работу с данными прозрачной, улучшая управление файлами и общую производительность в сетевых средах.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1472" y="428604"/>
            <a:ext cx="264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Основы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NFS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 descr="https://www.tune-it.ru/documents/portlet_file_entry/18242054/nfs-server.jpg/4d01d06d-7c50-3ee6-7ba0-0d79cf1711bc?imagePreview=1"/>
          <p:cNvPicPr>
            <a:picLocks noChangeAspect="1" noChangeArrowheads="1"/>
          </p:cNvPicPr>
          <p:nvPr/>
        </p:nvPicPr>
        <p:blipFill>
          <a:blip r:embed="rId2"/>
          <a:srcRect l="15151" r="16667"/>
          <a:stretch>
            <a:fillRect/>
          </a:stretch>
        </p:blipFill>
        <p:spPr bwMode="auto">
          <a:xfrm>
            <a:off x="5643570" y="4071942"/>
            <a:ext cx="3011191" cy="2484232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571472" y="1357298"/>
            <a:ext cx="80010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Протокол NFS работает в клиент-серверной архитектуре, где сервер предоставляет ресурсы файловой системы, а клиенты могут монтировать эти ресурсы и работать с ними, не зная фактического расположения файлов.</a:t>
            </a:r>
          </a:p>
          <a:p>
            <a:pPr algn="just"/>
            <a:endParaRPr lang="ru-RU" sz="1600" dirty="0" smtClean="0"/>
          </a:p>
          <a:p>
            <a:pPr algn="just"/>
            <a:r>
              <a:rPr lang="ru-RU" sz="1600" dirty="0" smtClean="0"/>
              <a:t>Прозрачность доступа позволяет клиентам работать с файлами на сервере, не модифицируя настройки приложений. Клиенты получают доступ к файлам на сервере через отправку RPC-запросов. Протокол удалённого вызова процедур (RPC) определяет формат всех взаимодействий между клиентом и сервером. </a:t>
            </a:r>
          </a:p>
          <a:p>
            <a:pPr algn="just"/>
            <a:endParaRPr lang="ru-RU" sz="1600" dirty="0" smtClean="0"/>
          </a:p>
          <a:p>
            <a:pPr algn="just"/>
            <a:r>
              <a:rPr lang="ru-RU" sz="1600" dirty="0" smtClean="0"/>
              <a:t>Для организации удаленного доступа к ресурсам необходимо выполнить процедуры экспортирования и монтирования каталогов. </a:t>
            </a:r>
          </a:p>
          <a:p>
            <a:pPr algn="just"/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/>
          <p:cNvSpPr txBox="1">
            <a:spLocks/>
          </p:cNvSpPr>
          <p:nvPr/>
        </p:nvSpPr>
        <p:spPr>
          <a:xfrm>
            <a:off x="357158" y="500042"/>
            <a:ext cx="8372476" cy="4197361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357166"/>
            <a:ext cx="8429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Управление сетевыми файловыми системами с помощью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NFS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Монтирование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NFS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>
            <a:lum contrast="20000"/>
          </a:blip>
          <a:srcRect b="42586"/>
          <a:stretch>
            <a:fillRect/>
          </a:stretch>
        </p:blipFill>
        <p:spPr bwMode="auto">
          <a:xfrm>
            <a:off x="428596" y="1357298"/>
            <a:ext cx="3849931" cy="1605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3">
            <a:lum contrast="30000"/>
          </a:blip>
          <a:srcRect/>
          <a:stretch>
            <a:fillRect/>
          </a:stretch>
        </p:blipFill>
        <p:spPr bwMode="auto">
          <a:xfrm>
            <a:off x="1428728" y="3143248"/>
            <a:ext cx="4606500" cy="158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4">
            <a:lum contrast="30000"/>
          </a:blip>
          <a:srcRect t="17857"/>
          <a:stretch>
            <a:fillRect/>
          </a:stretch>
        </p:blipFill>
        <p:spPr bwMode="auto">
          <a:xfrm>
            <a:off x="3143240" y="4929198"/>
            <a:ext cx="5676935" cy="167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lum contrast="40000"/>
          </a:blip>
          <a:srcRect b="32495"/>
          <a:stretch>
            <a:fillRect/>
          </a:stretch>
        </p:blipFill>
        <p:spPr bwMode="auto">
          <a:xfrm>
            <a:off x="1857356" y="857232"/>
            <a:ext cx="542928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1285852" y="357166"/>
            <a:ext cx="6572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На </a:t>
            </a:r>
            <a:r>
              <a:rPr lang="ru-RU" sz="1600" dirty="0" smtClean="0"/>
              <a:t>клиенте создадим точку монтирования и подключим </a:t>
            </a:r>
            <a:r>
              <a:rPr lang="ru-RU" sz="1600" dirty="0" smtClean="0"/>
              <a:t>общий </a:t>
            </a:r>
            <a:r>
              <a:rPr lang="ru-RU" sz="1600" dirty="0" smtClean="0"/>
              <a:t>каталог.</a:t>
            </a:r>
            <a:endParaRPr lang="ru-RU" sz="1600" dirty="0"/>
          </a:p>
        </p:txBody>
      </p:sp>
      <p:pic>
        <p:nvPicPr>
          <p:cNvPr id="6" name="Рисунок 5"/>
          <p:cNvPicPr/>
          <p:nvPr/>
        </p:nvPicPr>
        <p:blipFill>
          <a:blip r:embed="rId3">
            <a:lum contrast="30000"/>
          </a:blip>
          <a:srcRect l="3030" t="15686" r="3030" b="11765"/>
          <a:stretch>
            <a:fillRect/>
          </a:stretch>
        </p:blipFill>
        <p:spPr bwMode="auto">
          <a:xfrm>
            <a:off x="571472" y="3214686"/>
            <a:ext cx="8072494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357158" y="2500306"/>
            <a:ext cx="8286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/>
              <a:t>Результат </a:t>
            </a:r>
            <a:r>
              <a:rPr lang="ru-RU" sz="1600" dirty="0" smtClean="0"/>
              <a:t>работы монтирования </a:t>
            </a:r>
            <a:r>
              <a:rPr lang="en-US" sz="1600" dirty="0" smtClean="0"/>
              <a:t>NFS </a:t>
            </a:r>
            <a:r>
              <a:rPr lang="ru-RU" sz="1600" dirty="0" smtClean="0">
                <a:sym typeface="Symbol"/>
              </a:rPr>
              <a:t></a:t>
            </a:r>
            <a:r>
              <a:rPr lang="ru-RU" sz="1600" dirty="0" smtClean="0"/>
              <a:t> процесс подключения </a:t>
            </a:r>
            <a:r>
              <a:rPr lang="ru-RU" sz="1600" dirty="0" smtClean="0"/>
              <a:t>удаленной </a:t>
            </a:r>
            <a:r>
              <a:rPr lang="ru-RU" sz="1600" dirty="0" smtClean="0"/>
              <a:t>файловой системы (ресурса) к локальной файловой системе на компьютере.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57158" y="285728"/>
            <a:ext cx="83582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Управление сетевыми файловыми системами с помощью NFS.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Автомонтирование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NFS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>
            <a:lum contrast="20000"/>
          </a:blip>
          <a:srcRect l="4302" t="2593" r="3100" b="4964"/>
          <a:stretch>
            <a:fillRect/>
          </a:stretch>
        </p:blipFill>
        <p:spPr bwMode="auto">
          <a:xfrm>
            <a:off x="428596" y="2571744"/>
            <a:ext cx="835824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357158" y="1285860"/>
            <a:ext cx="84296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 smtClean="0"/>
              <a:t>Файл </a:t>
            </a:r>
            <a:r>
              <a:rPr lang="ru-RU" sz="1400" dirty="0" err="1" smtClean="0"/>
              <a:t>nfs.autofs</a:t>
            </a:r>
            <a:r>
              <a:rPr lang="ru-RU" sz="1400" dirty="0" smtClean="0"/>
              <a:t> используется для настройки </a:t>
            </a:r>
            <a:r>
              <a:rPr lang="ru-RU" sz="1400" dirty="0" err="1" smtClean="0"/>
              <a:t>autofs</a:t>
            </a:r>
            <a:r>
              <a:rPr lang="ru-RU" sz="1400" dirty="0" smtClean="0"/>
              <a:t> и определения точек монтирования и соответствующих </a:t>
            </a:r>
            <a:r>
              <a:rPr lang="ru-RU" sz="1400" dirty="0" err="1" smtClean="0"/>
              <a:t>конфигов</a:t>
            </a:r>
            <a:r>
              <a:rPr lang="ru-RU" sz="1400" dirty="0" smtClean="0"/>
              <a:t> для </a:t>
            </a:r>
            <a:r>
              <a:rPr lang="ru-RU" sz="1400" dirty="0" err="1" smtClean="0"/>
              <a:t>автомонтирования</a:t>
            </a:r>
            <a:r>
              <a:rPr lang="ru-RU" sz="1400" dirty="0" smtClean="0"/>
              <a:t> </a:t>
            </a:r>
            <a:r>
              <a:rPr lang="ru-RU" sz="1400" dirty="0" smtClean="0"/>
              <a:t>NFS ресурсов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pPr algn="just"/>
            <a:endParaRPr lang="ru-RU" sz="1400" dirty="0" smtClean="0"/>
          </a:p>
          <a:p>
            <a:pPr algn="just"/>
            <a:r>
              <a:rPr lang="ru-RU" sz="1400" dirty="0" smtClean="0"/>
              <a:t>Файл </a:t>
            </a:r>
            <a:r>
              <a:rPr lang="ru-RU" sz="1400" dirty="0" err="1" smtClean="0"/>
              <a:t>auto.nfs_shared</a:t>
            </a:r>
            <a:r>
              <a:rPr lang="ru-RU" sz="1400" dirty="0" smtClean="0"/>
              <a:t> </a:t>
            </a:r>
            <a:r>
              <a:rPr lang="ru-RU" sz="1400" dirty="0" smtClean="0"/>
              <a:t>определяет, что при обращении к точке монтирования </a:t>
            </a:r>
            <a:r>
              <a:rPr lang="ru-RU" sz="1400" dirty="0" err="1" smtClean="0"/>
              <a:t>autofs</a:t>
            </a:r>
            <a:r>
              <a:rPr lang="ru-RU" sz="1400" dirty="0" smtClean="0"/>
              <a:t> будет </a:t>
            </a:r>
            <a:r>
              <a:rPr lang="ru-RU" sz="1400" dirty="0" err="1" smtClean="0"/>
              <a:t>автомонтировать</a:t>
            </a:r>
            <a:r>
              <a:rPr lang="ru-RU" sz="1400" dirty="0" smtClean="0"/>
              <a:t> </a:t>
            </a:r>
            <a:r>
              <a:rPr lang="ru-RU" sz="1400" dirty="0" smtClean="0"/>
              <a:t>удаленную NFS-папку с сервера </a:t>
            </a:r>
            <a:r>
              <a:rPr lang="ru-RU" sz="1400" dirty="0" err="1" smtClean="0"/>
              <a:t>server.mrshcherbak.net</a:t>
            </a:r>
            <a:r>
              <a:rPr lang="ru-RU" sz="1400" dirty="0" smtClean="0"/>
              <a:t> по пути /</a:t>
            </a:r>
            <a:r>
              <a:rPr lang="ru-RU" sz="1400" dirty="0" err="1" smtClean="0"/>
              <a:t>home</a:t>
            </a:r>
            <a:r>
              <a:rPr lang="ru-RU" sz="1400" dirty="0" smtClean="0"/>
              <a:t>/</a:t>
            </a:r>
            <a:r>
              <a:rPr lang="ru-RU" sz="1400" dirty="0" err="1" smtClean="0"/>
              <a:t>mrshcherbak</a:t>
            </a:r>
            <a:r>
              <a:rPr lang="ru-RU" sz="1400" dirty="0" smtClean="0"/>
              <a:t>/</a:t>
            </a:r>
            <a:r>
              <a:rPr lang="ru-RU" sz="1400" dirty="0" err="1" smtClean="0"/>
              <a:t>nfs</a:t>
            </a:r>
            <a:r>
              <a:rPr lang="ru-RU" sz="1400" dirty="0" smtClean="0"/>
              <a:t>/</a:t>
            </a:r>
            <a:r>
              <a:rPr lang="ru-RU" sz="1400" dirty="0" err="1" smtClean="0"/>
              <a:t>shared</a:t>
            </a:r>
            <a:r>
              <a:rPr lang="ru-RU" sz="1400" dirty="0" smtClean="0"/>
              <a:t>.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lum contrast="30000"/>
          </a:blip>
          <a:srcRect t="38916"/>
          <a:stretch>
            <a:fillRect/>
          </a:stretch>
        </p:blipFill>
        <p:spPr bwMode="auto">
          <a:xfrm>
            <a:off x="357158" y="1000108"/>
            <a:ext cx="421484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285720" y="285728"/>
            <a:ext cx="8858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Команда </a:t>
            </a:r>
            <a:r>
              <a:rPr lang="ru-RU" sz="1600" dirty="0" err="1" smtClean="0"/>
              <a:t>showmount</a:t>
            </a:r>
            <a:r>
              <a:rPr lang="ru-RU" sz="1600" dirty="0" smtClean="0"/>
              <a:t> </a:t>
            </a:r>
            <a:r>
              <a:rPr lang="ru-RU" sz="1600" dirty="0" smtClean="0">
                <a:sym typeface="Symbol"/>
              </a:rPr>
              <a:t></a:t>
            </a:r>
            <a:r>
              <a:rPr lang="ru-RU" sz="1600" dirty="0" smtClean="0"/>
              <a:t> простой </a:t>
            </a:r>
            <a:r>
              <a:rPr lang="ru-RU" sz="1600" dirty="0" smtClean="0"/>
              <a:t>способ проверки доступа к серверу NFS </a:t>
            </a:r>
            <a:r>
              <a:rPr lang="ru-RU" sz="1600" dirty="0" smtClean="0"/>
              <a:t>. Она показывает</a:t>
            </a:r>
            <a:r>
              <a:rPr lang="ru-RU" sz="1600" dirty="0" smtClean="0"/>
              <a:t>, какие файлы и каталоги доступны для других устройств на сервере </a:t>
            </a:r>
            <a:r>
              <a:rPr lang="ru-RU" sz="1600" dirty="0" smtClean="0"/>
              <a:t>NFS.</a:t>
            </a:r>
            <a:endParaRPr lang="ru-RU" sz="1600" dirty="0"/>
          </a:p>
        </p:txBody>
      </p:sp>
      <p:pic>
        <p:nvPicPr>
          <p:cNvPr id="7" name="Рисунок 6"/>
          <p:cNvPicPr/>
          <p:nvPr/>
        </p:nvPicPr>
        <p:blipFill>
          <a:blip r:embed="rId3">
            <a:lum contrast="30000"/>
          </a:blip>
          <a:srcRect b="14084"/>
          <a:stretch>
            <a:fillRect/>
          </a:stretch>
        </p:blipFill>
        <p:spPr bwMode="auto">
          <a:xfrm>
            <a:off x="357158" y="3071810"/>
            <a:ext cx="557216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285720" y="2643182"/>
            <a:ext cx="67866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Настроим </a:t>
            </a:r>
            <a:r>
              <a:rPr lang="ru-RU" sz="1600" dirty="0" err="1" smtClean="0"/>
              <a:t>автомонтирование</a:t>
            </a:r>
            <a:r>
              <a:rPr lang="ru-RU" sz="1600" dirty="0" smtClean="0"/>
              <a:t> </a:t>
            </a:r>
            <a:r>
              <a:rPr lang="ru-RU" sz="1600" dirty="0" smtClean="0"/>
              <a:t>при загрузке с </a:t>
            </a:r>
            <a:r>
              <a:rPr lang="ru-RU" sz="1600" dirty="0" smtClean="0"/>
              <a:t>помощью файла /</a:t>
            </a:r>
            <a:r>
              <a:rPr lang="ru-RU" sz="1600" dirty="0" err="1" smtClean="0"/>
              <a:t>etc</a:t>
            </a:r>
            <a:r>
              <a:rPr lang="ru-RU" sz="1600" dirty="0" smtClean="0"/>
              <a:t>/</a:t>
            </a:r>
            <a:r>
              <a:rPr lang="ru-RU" sz="1600" dirty="0" err="1" smtClean="0"/>
              <a:t>fstab</a:t>
            </a:r>
            <a:r>
              <a:rPr lang="ru-RU" sz="1600" dirty="0" smtClean="0"/>
              <a:t>. </a:t>
            </a:r>
            <a:endParaRPr lang="ru-RU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85720" y="5143512"/>
            <a:ext cx="8572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err="1" smtClean="0"/>
              <a:t>autofs</a:t>
            </a:r>
            <a:r>
              <a:rPr lang="ru-RU" sz="1600" dirty="0" smtClean="0"/>
              <a:t> обеспечивает более гибкое и динамичное управление </a:t>
            </a:r>
            <a:r>
              <a:rPr lang="ru-RU" sz="1600" dirty="0" smtClean="0"/>
              <a:t>ресурсами в </a:t>
            </a:r>
            <a:r>
              <a:rPr lang="ru-RU" sz="1600" dirty="0" smtClean="0"/>
              <a:t>сетевых средах, где ресурсы могут быть недоступными или изменяться с течением времени. </a:t>
            </a:r>
            <a:r>
              <a:rPr lang="ru-RU" sz="1600" dirty="0" smtClean="0"/>
              <a:t>/</a:t>
            </a:r>
            <a:r>
              <a:rPr lang="ru-RU" sz="1600" dirty="0" err="1" smtClean="0"/>
              <a:t>etc</a:t>
            </a:r>
            <a:r>
              <a:rPr lang="ru-RU" sz="1600" dirty="0" smtClean="0"/>
              <a:t>/</a:t>
            </a:r>
            <a:r>
              <a:rPr lang="ru-RU" sz="1600" dirty="0" err="1" smtClean="0"/>
              <a:t>fstab</a:t>
            </a:r>
            <a:r>
              <a:rPr lang="ru-RU" sz="1600" dirty="0" smtClean="0"/>
              <a:t> подходит для статичных ресурсов, которые всегда должны быть монтированы при загрузке системы.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1214422"/>
            <a:ext cx="228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00034" y="1928802"/>
            <a:ext cx="81439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Монтирование NFS </a:t>
            </a:r>
            <a:r>
              <a:rPr lang="ru-RU" dirty="0" smtClean="0"/>
              <a:t>вручную с </a:t>
            </a:r>
            <a:r>
              <a:rPr lang="ru-RU" dirty="0" smtClean="0"/>
              <a:t>применением инструментов автоматизации предоставляет администраторам разнообразные варианты для обеспечения эффективного и гибкого управления сетевыми ресурсами. 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Стоит отметить, что эффективное управление сетевыми файловыми системами важно не только для повышения производительности, но и для обеспечения безопасности данных.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1643050"/>
            <a:ext cx="84296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ru-RU" sz="1600" dirty="0" smtClean="0"/>
              <a:t>Монтирование </a:t>
            </a:r>
            <a:r>
              <a:rPr lang="en-US" sz="1600" dirty="0" smtClean="0"/>
              <a:t>NFS —</a:t>
            </a:r>
            <a:r>
              <a:rPr lang="en-US" sz="1600" dirty="0" smtClean="0"/>
              <a:t> </a:t>
            </a:r>
            <a:r>
              <a:rPr lang="en-US" sz="1600" dirty="0" smtClean="0"/>
              <a:t>Newadmin.ru [</a:t>
            </a:r>
            <a:r>
              <a:rPr lang="ru-RU" sz="1600" dirty="0" smtClean="0"/>
              <a:t>Электронный ресурс]. </a:t>
            </a:r>
            <a:r>
              <a:rPr lang="en-US" sz="1600" dirty="0" smtClean="0"/>
              <a:t>—</a:t>
            </a:r>
            <a:r>
              <a:rPr lang="ru-RU" sz="1600" dirty="0" smtClean="0"/>
              <a:t> </a:t>
            </a:r>
            <a:r>
              <a:rPr lang="ru-RU" sz="1600" dirty="0" smtClean="0"/>
              <a:t>Режим </a:t>
            </a:r>
            <a:r>
              <a:rPr lang="ru-RU" sz="1600" dirty="0" smtClean="0"/>
              <a:t>доступа: </a:t>
            </a:r>
            <a:r>
              <a:rPr lang="en-US" sz="1600" dirty="0" smtClean="0"/>
              <a:t>https://newadmin.ru/montirovanie-nfs/, </a:t>
            </a:r>
            <a:r>
              <a:rPr lang="ru-RU" sz="1600" dirty="0" smtClean="0"/>
              <a:t>свободный (дата обращения 18.12.2023).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600" dirty="0" smtClean="0"/>
              <a:t>Network File System (NFS) —</a:t>
            </a:r>
            <a:r>
              <a:rPr lang="en-US" sz="1600" dirty="0" smtClean="0"/>
              <a:t> </a:t>
            </a:r>
            <a:r>
              <a:rPr lang="ru-RU" sz="1600" dirty="0" smtClean="0"/>
              <a:t>сетевая файловая система | </a:t>
            </a:r>
            <a:r>
              <a:rPr lang="ru-RU" sz="1600" dirty="0" err="1" smtClean="0"/>
              <a:t>Блог</a:t>
            </a:r>
            <a:r>
              <a:rPr lang="ru-RU" sz="1600" dirty="0" smtClean="0"/>
              <a:t> любителя экспериментов [Электронный ресурс]. </a:t>
            </a:r>
            <a:r>
              <a:rPr lang="en-US" sz="1600" dirty="0" smtClean="0"/>
              <a:t>—</a:t>
            </a:r>
            <a:r>
              <a:rPr lang="ru-RU" sz="1600" dirty="0" smtClean="0"/>
              <a:t> </a:t>
            </a:r>
            <a:r>
              <a:rPr lang="ru-RU" sz="1600" dirty="0" smtClean="0"/>
              <a:t>Режим доступа: </a:t>
            </a:r>
            <a:r>
              <a:rPr lang="en-US" sz="1600" dirty="0" smtClean="0"/>
              <a:t>https://www.k-max.name/linux/network-file-system-nfs/, </a:t>
            </a:r>
            <a:r>
              <a:rPr lang="ru-RU" sz="1600" dirty="0" smtClean="0"/>
              <a:t>свободный (дата обращения 18.12.2023).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600" dirty="0" smtClean="0"/>
              <a:t>NFS —</a:t>
            </a:r>
            <a:r>
              <a:rPr lang="en-US" sz="1600" dirty="0" smtClean="0"/>
              <a:t> </a:t>
            </a:r>
            <a:r>
              <a:rPr lang="en-US" sz="1600" dirty="0" err="1" smtClean="0"/>
              <a:t>ArchWiki</a:t>
            </a:r>
            <a:r>
              <a:rPr lang="en-US" sz="1600" dirty="0" smtClean="0"/>
              <a:t>. 2023. — URL: https://wiki.archlinux.org/title/NFS (</a:t>
            </a:r>
            <a:r>
              <a:rPr lang="ru-RU" sz="1600" dirty="0" smtClean="0"/>
              <a:t>дата обращения 18.12.2023).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600" dirty="0" smtClean="0"/>
              <a:t>NFS: How to </a:t>
            </a:r>
            <a:r>
              <a:rPr lang="en-US" sz="1600" dirty="0" err="1" smtClean="0"/>
              <a:t>Automount</a:t>
            </a:r>
            <a:r>
              <a:rPr lang="en-US" sz="1600" dirty="0" smtClean="0"/>
              <a:t> with </a:t>
            </a:r>
            <a:r>
              <a:rPr lang="en-US" sz="1600" dirty="0" err="1" smtClean="0"/>
              <a:t>autofs</a:t>
            </a:r>
            <a:r>
              <a:rPr lang="en-US" sz="1600" dirty="0" smtClean="0"/>
              <a:t> | </a:t>
            </a:r>
            <a:r>
              <a:rPr lang="en-US" sz="1600" dirty="0" err="1" smtClean="0"/>
              <a:t>Delightly</a:t>
            </a:r>
            <a:r>
              <a:rPr lang="en-US" sz="1600" dirty="0" smtClean="0"/>
              <a:t> Linux [</a:t>
            </a:r>
            <a:r>
              <a:rPr lang="ru-RU" sz="1600" dirty="0" smtClean="0"/>
              <a:t>Электронный ресурс]. </a:t>
            </a:r>
            <a:r>
              <a:rPr lang="en-US" sz="1600" dirty="0" smtClean="0"/>
              <a:t>—</a:t>
            </a:r>
            <a:r>
              <a:rPr lang="ru-RU" sz="1600" dirty="0" smtClean="0"/>
              <a:t> </a:t>
            </a:r>
            <a:r>
              <a:rPr lang="ru-RU" sz="1600" dirty="0" smtClean="0"/>
              <a:t>Режим доступа: </a:t>
            </a:r>
            <a:r>
              <a:rPr lang="en-US" sz="1600" dirty="0" smtClean="0"/>
              <a:t>https://delightlylinux.wordpress.com/2021/04/18/nfs-how-to-automount-with-autofs/, </a:t>
            </a:r>
            <a:r>
              <a:rPr lang="ru-RU" sz="1600" dirty="0" smtClean="0"/>
              <a:t>свободный (дата обращения 18.12.2023).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600" dirty="0" smtClean="0"/>
              <a:t>Mount NFS </a:t>
            </a:r>
            <a:r>
              <a:rPr lang="en-US" sz="1600" dirty="0" err="1" smtClean="0"/>
              <a:t>filesystems</a:t>
            </a:r>
            <a:r>
              <a:rPr lang="en-US" sz="1600" dirty="0" smtClean="0"/>
              <a:t> with </a:t>
            </a:r>
            <a:r>
              <a:rPr lang="en-US" sz="1600" dirty="0" err="1" smtClean="0"/>
              <a:t>autofs</a:t>
            </a:r>
            <a:r>
              <a:rPr lang="en-US" sz="1600" dirty="0" smtClean="0"/>
              <a:t>. 2023. — URL: https://www.redhat.com/sysadmin/mount-nfs-filesystems-autofs (</a:t>
            </a:r>
            <a:r>
              <a:rPr lang="ru-RU" sz="1600" dirty="0" smtClean="0"/>
              <a:t>дата обращения 18.12.2023).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928670"/>
            <a:ext cx="321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Список литературы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553</Words>
  <Application>Microsoft Office PowerPoint</Application>
  <PresentationFormat>Экран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Автомонтирование NFS</vt:lpstr>
      <vt:lpstr>Введение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Acer</dc:creator>
  <cp:lastModifiedBy>Acer</cp:lastModifiedBy>
  <cp:revision>59</cp:revision>
  <dcterms:created xsi:type="dcterms:W3CDTF">2022-11-10T13:43:31Z</dcterms:created>
  <dcterms:modified xsi:type="dcterms:W3CDTF">2023-12-17T22:40:56Z</dcterms:modified>
</cp:coreProperties>
</file>