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73" r:id="rId4"/>
    <p:sldId id="274" r:id="rId5"/>
    <p:sldId id="275" r:id="rId6"/>
    <p:sldId id="276" r:id="rId7"/>
    <p:sldId id="278" r:id="rId8"/>
    <p:sldId id="279" r:id="rId9"/>
    <p:sldId id="29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358246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Тема </a:t>
            </a:r>
            <a:r>
              <a:rPr lang="ru-RU" sz="2800" dirty="0" smtClean="0">
                <a:solidFill>
                  <a:schemeClr val="tx1"/>
                </a:solidFill>
              </a:rPr>
              <a:t>«Подготовка лабораторного стенда»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по дисциплине </a:t>
            </a:r>
            <a:r>
              <a:rPr lang="ru-RU" sz="2400" dirty="0" smtClean="0">
                <a:solidFill>
                  <a:schemeClr val="tx1"/>
                </a:solidFill>
              </a:rPr>
              <a:t>«Администрирование </a:t>
            </a:r>
            <a:r>
              <a:rPr lang="ru-RU" sz="2400" dirty="0" smtClean="0">
                <a:solidFill>
                  <a:schemeClr val="tx1"/>
                </a:solidFill>
              </a:rPr>
              <a:t>сетевых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подсистем</a:t>
            </a:r>
            <a:r>
              <a:rPr lang="ru-RU" sz="2400" dirty="0" smtClean="0">
                <a:solidFill>
                  <a:schemeClr val="tx1"/>
                </a:solidFill>
              </a:rPr>
              <a:t>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ru-RU" u="sng" dirty="0" smtClean="0"/>
              <a:t>07</a:t>
            </a:r>
            <a:r>
              <a:rPr lang="ru-RU" dirty="0" smtClean="0"/>
              <a:t>» </a:t>
            </a:r>
            <a:r>
              <a:rPr lang="ru-RU" dirty="0" smtClean="0"/>
              <a:t>ноября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</a:t>
            </a:r>
            <a:r>
              <a:rPr lang="ru-RU" b="1" dirty="0" smtClean="0"/>
              <a:t>работы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2428868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Приобрести практические навыки установки </a:t>
            </a:r>
            <a:r>
              <a:rPr lang="ru-RU" dirty="0" err="1" smtClean="0"/>
              <a:t>Rocky</a:t>
            </a:r>
            <a:r>
              <a:rPr lang="ru-RU" dirty="0" smtClean="0"/>
              <a:t> </a:t>
            </a:r>
            <a:r>
              <a:rPr lang="ru-RU" dirty="0" err="1" smtClean="0"/>
              <a:t>Linux</a:t>
            </a:r>
            <a:r>
              <a:rPr lang="ru-RU" dirty="0" smtClean="0"/>
              <a:t> на виртуальную машину с помощью инструмента </a:t>
            </a:r>
            <a:r>
              <a:rPr lang="ru-RU" dirty="0" err="1" smtClean="0"/>
              <a:t>Vagrant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285728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785794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Формирование box-файла с дистрибутивом </a:t>
            </a:r>
            <a:r>
              <a:rPr lang="ru-RU" b="1" dirty="0" err="1" smtClean="0"/>
              <a:t>Rocky</a:t>
            </a:r>
            <a:r>
              <a:rPr lang="ru-RU" b="1" dirty="0" smtClean="0"/>
              <a:t> </a:t>
            </a:r>
            <a:r>
              <a:rPr lang="ru-RU" b="1" dirty="0" err="1" smtClean="0"/>
              <a:t>Linux</a:t>
            </a:r>
            <a:r>
              <a:rPr lang="ru-RU" b="1" dirty="0" smtClean="0"/>
              <a:t> для </a:t>
            </a:r>
            <a:r>
              <a:rPr lang="ru-RU" b="1" dirty="0" err="1" smtClean="0"/>
              <a:t>VirtualBox</a:t>
            </a:r>
            <a:endParaRPr lang="ru-RU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357158" y="1357298"/>
            <a:ext cx="593248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357158" y="2928934"/>
            <a:ext cx="5932488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lum contrast="20000"/>
          </a:blip>
          <a:srcRect b="24873"/>
          <a:stretch>
            <a:fillRect/>
          </a:stretch>
        </p:blipFill>
        <p:spPr bwMode="auto">
          <a:xfrm>
            <a:off x="357158" y="5000636"/>
            <a:ext cx="5932488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6429389" y="3244334"/>
            <a:ext cx="2500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Создание каталогов и файлов, необходимых для работы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7158" y="285728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Создала каталог </a:t>
            </a:r>
            <a:r>
              <a:rPr lang="ru-RU" sz="1600" dirty="0" err="1" smtClean="0"/>
              <a:t>provision</a:t>
            </a:r>
            <a:r>
              <a:rPr lang="ru-RU" sz="1600" dirty="0" smtClean="0"/>
              <a:t> с подкаталогами </a:t>
            </a:r>
            <a:r>
              <a:rPr lang="ru-RU" sz="1600" dirty="0" err="1" smtClean="0"/>
              <a:t>default</a:t>
            </a:r>
            <a:r>
              <a:rPr lang="ru-RU" sz="1600" dirty="0" smtClean="0"/>
              <a:t>, </a:t>
            </a:r>
            <a:r>
              <a:rPr lang="ru-RU" sz="1600" dirty="0" err="1" smtClean="0"/>
              <a:t>server</a:t>
            </a:r>
            <a:r>
              <a:rPr lang="ru-RU" sz="1600" dirty="0" smtClean="0"/>
              <a:t> и </a:t>
            </a:r>
            <a:r>
              <a:rPr lang="ru-RU" sz="1600" dirty="0" err="1" smtClean="0"/>
              <a:t>client</a:t>
            </a:r>
            <a:r>
              <a:rPr lang="ru-RU" sz="1600" dirty="0" smtClean="0"/>
              <a:t>, в которых будут размещаться </a:t>
            </a:r>
            <a:r>
              <a:rPr lang="ru-RU" sz="1600" dirty="0" err="1" smtClean="0"/>
              <a:t>скрипты</a:t>
            </a:r>
            <a:r>
              <a:rPr lang="ru-RU" sz="1600" dirty="0" smtClean="0"/>
              <a:t>, изменяющие настройки внутреннего окружения базового (общего) образа виртуальной машины, сервера или клиента </a:t>
            </a:r>
            <a:r>
              <a:rPr lang="ru-RU" sz="1600" dirty="0" smtClean="0"/>
              <a:t>соответственно.</a:t>
            </a:r>
            <a:endParaRPr lang="ru-RU" sz="1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 b="23529"/>
          <a:stretch>
            <a:fillRect/>
          </a:stretch>
        </p:blipFill>
        <p:spPr bwMode="auto">
          <a:xfrm>
            <a:off x="3643306" y="1214422"/>
            <a:ext cx="513925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357430"/>
            <a:ext cx="4643470" cy="283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357158" y="1928802"/>
            <a:ext cx="2803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Содержимое файла 01-user.sh</a:t>
            </a:r>
            <a:endParaRPr lang="ru-RU" sz="16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5191178"/>
            <a:ext cx="4214842" cy="14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5500694" y="4786322"/>
            <a:ext cx="32962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Содержимое файла 01-hostname.sh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4282" y="285728"/>
            <a:ext cx="85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Развёртывание лабораторного стенда на ОС </a:t>
            </a:r>
            <a:r>
              <a:rPr lang="ru-RU" b="1" dirty="0" err="1" smtClean="0"/>
              <a:t>Windows</a:t>
            </a:r>
            <a:endParaRPr lang="ru-RU" dirty="0"/>
          </a:p>
        </p:txBody>
      </p:sp>
      <p:pic>
        <p:nvPicPr>
          <p:cNvPr id="3076" name="Picture 4" descr="Снимок экрана 2023-11-06 165616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1142984"/>
            <a:ext cx="6429420" cy="336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14282" y="714356"/>
            <a:ext cx="8572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Автоматическая установка образа ОС </a:t>
            </a:r>
            <a:r>
              <a:rPr lang="en-US" sz="1600" dirty="0" smtClean="0"/>
              <a:t>Rocky Linux</a:t>
            </a:r>
            <a:r>
              <a:rPr lang="ru-RU" sz="1600" dirty="0" smtClean="0"/>
              <a:t> и последующее формирование </a:t>
            </a:r>
            <a:r>
              <a:rPr lang="en-US" sz="1600" dirty="0" smtClean="0"/>
              <a:t>box</a:t>
            </a:r>
            <a:r>
              <a:rPr lang="ru-RU" sz="1600" dirty="0" smtClean="0"/>
              <a:t>-файла</a:t>
            </a:r>
            <a:endParaRPr lang="ru-RU" sz="1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 t="16977" b="-3653"/>
          <a:stretch>
            <a:fillRect/>
          </a:stretch>
        </p:blipFill>
        <p:spPr bwMode="auto">
          <a:xfrm>
            <a:off x="2857488" y="4714884"/>
            <a:ext cx="6002338" cy="195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642918"/>
            <a:ext cx="5932488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 descr="Снимок экрана 2023-11-06 181345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 r="2867" b="53855"/>
          <a:stretch>
            <a:fillRect/>
          </a:stretch>
        </p:blipFill>
        <p:spPr bwMode="auto">
          <a:xfrm>
            <a:off x="3643306" y="2857496"/>
            <a:ext cx="521497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lum contrast="20000"/>
          </a:blip>
          <a:srcRect r="303" b="50390"/>
          <a:stretch>
            <a:fillRect/>
          </a:stretch>
        </p:blipFill>
        <p:spPr bwMode="auto">
          <a:xfrm>
            <a:off x="3643306" y="4857760"/>
            <a:ext cx="521497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14250" y="214290"/>
            <a:ext cx="8929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Зарегистрировала образ виртуальной </a:t>
            </a:r>
            <a:r>
              <a:rPr lang="ru-RU" sz="1600" dirty="0" smtClean="0"/>
              <a:t>машины в </a:t>
            </a:r>
            <a:r>
              <a:rPr lang="ru-RU" sz="1600" dirty="0" err="1" smtClean="0"/>
              <a:t>vagrant</a:t>
            </a:r>
            <a:r>
              <a:rPr lang="ru-RU" sz="1600" dirty="0" smtClean="0"/>
              <a:t>. 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5720" y="3643314"/>
            <a:ext cx="32147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Для запуска виртуальной машины </a:t>
            </a:r>
            <a:r>
              <a:rPr lang="ru-RU" sz="1600" dirty="0" err="1" smtClean="0"/>
              <a:t>Server</a:t>
            </a:r>
            <a:r>
              <a:rPr lang="ru-RU" sz="1600" dirty="0" smtClean="0"/>
              <a:t> ввела в консоли: </a:t>
            </a:r>
            <a:endParaRPr lang="ru-RU" sz="1600" dirty="0" smtClean="0"/>
          </a:p>
          <a:p>
            <a:r>
              <a:rPr lang="ru-RU" sz="1600" dirty="0" err="1" smtClean="0"/>
              <a:t>vagrant</a:t>
            </a:r>
            <a:r>
              <a:rPr lang="ru-RU" sz="1600" dirty="0" smtClean="0"/>
              <a:t> </a:t>
            </a:r>
            <a:r>
              <a:rPr lang="ru-RU" sz="1600" dirty="0" err="1" smtClean="0"/>
              <a:t>up</a:t>
            </a:r>
            <a:r>
              <a:rPr lang="ru-RU" sz="1600" dirty="0" smtClean="0"/>
              <a:t> </a:t>
            </a:r>
            <a:r>
              <a:rPr lang="ru-RU" sz="1600" dirty="0" err="1" smtClean="0"/>
              <a:t>server</a:t>
            </a:r>
            <a:r>
              <a:rPr lang="ru-RU" sz="1600" dirty="0" smtClean="0"/>
              <a:t>.</a:t>
            </a:r>
            <a:br>
              <a:rPr lang="ru-RU" sz="1600" dirty="0" smtClean="0"/>
            </a:br>
            <a:r>
              <a:rPr lang="ru-RU" sz="1600" dirty="0" smtClean="0"/>
              <a:t>Для запуска виртуальной машины </a:t>
            </a:r>
            <a:r>
              <a:rPr lang="ru-RU" sz="1600" dirty="0" err="1" smtClean="0"/>
              <a:t>Client</a:t>
            </a:r>
            <a:r>
              <a:rPr lang="ru-RU" sz="1600" dirty="0" smtClean="0"/>
              <a:t> ввела в консоли: </a:t>
            </a:r>
            <a:endParaRPr lang="ru-RU" sz="1600" dirty="0" smtClean="0"/>
          </a:p>
          <a:p>
            <a:r>
              <a:rPr lang="ru-RU" sz="1600" dirty="0" err="1" smtClean="0"/>
              <a:t>vagrant</a:t>
            </a:r>
            <a:r>
              <a:rPr lang="ru-RU" sz="1600" dirty="0" smtClean="0"/>
              <a:t> </a:t>
            </a:r>
            <a:r>
              <a:rPr lang="ru-RU" sz="1600" dirty="0" err="1" smtClean="0"/>
              <a:t>up</a:t>
            </a:r>
            <a:r>
              <a:rPr lang="ru-RU" sz="1600" dirty="0" smtClean="0"/>
              <a:t> </a:t>
            </a:r>
            <a:r>
              <a:rPr lang="ru-RU" sz="1600" dirty="0" err="1" smtClean="0"/>
              <a:t>client</a:t>
            </a:r>
            <a:r>
              <a:rPr lang="ru-RU" sz="1600" dirty="0" smtClean="0"/>
              <a:t>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357166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Внесение изменений в настройки внутреннего окружения виртуальной машины</a:t>
            </a:r>
            <a:endParaRPr lang="ru-RU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4221707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928662" y="5214950"/>
            <a:ext cx="2849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ru-RU" sz="1600" dirty="0" err="1" smtClean="0"/>
              <a:t>Vagrantfile</a:t>
            </a:r>
            <a:endParaRPr lang="ru-RU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 t="32287" r="802" b="29372"/>
          <a:stretch>
            <a:fillRect/>
          </a:stretch>
        </p:blipFill>
        <p:spPr bwMode="auto">
          <a:xfrm>
            <a:off x="4786314" y="3786190"/>
            <a:ext cx="4071966" cy="117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lum contrast="20000"/>
          </a:blip>
          <a:srcRect t="29398" r="1883" b="26505"/>
          <a:stretch>
            <a:fillRect/>
          </a:stretch>
        </p:blipFill>
        <p:spPr bwMode="auto">
          <a:xfrm>
            <a:off x="4786314" y="5214950"/>
            <a:ext cx="4071966" cy="129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786314" y="2928934"/>
            <a:ext cx="4000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Зафиксировала внесённые изменения для внутренних настроек виртуальных машин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 l="8824" t="15679" r="2940" b="10403"/>
          <a:stretch>
            <a:fillRect/>
          </a:stretch>
        </p:blipFill>
        <p:spPr bwMode="auto">
          <a:xfrm>
            <a:off x="285720" y="285728"/>
            <a:ext cx="6572296" cy="309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 l="12605" t="12645" r="419" b="15703"/>
          <a:stretch>
            <a:fillRect/>
          </a:stretch>
        </p:blipFill>
        <p:spPr bwMode="auto">
          <a:xfrm>
            <a:off x="2571736" y="3500438"/>
            <a:ext cx="6286544" cy="309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786190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л/</a:t>
            </a:r>
            <a:r>
              <a:rPr lang="ru-RU" dirty="0" err="1" smtClean="0"/>
              <a:t>р</a:t>
            </a:r>
            <a:r>
              <a:rPr lang="ru-RU" dirty="0" smtClean="0"/>
              <a:t> №1 я приобрела  практические навыки установки </a:t>
            </a:r>
            <a:r>
              <a:rPr lang="ru-RU" dirty="0" err="1" smtClean="0"/>
              <a:t>Rocky</a:t>
            </a:r>
            <a:r>
              <a:rPr lang="ru-RU" dirty="0" smtClean="0"/>
              <a:t> </a:t>
            </a:r>
            <a:r>
              <a:rPr lang="ru-RU" dirty="0" err="1" smtClean="0"/>
              <a:t>Linux</a:t>
            </a:r>
            <a:r>
              <a:rPr lang="ru-RU" dirty="0" smtClean="0"/>
              <a:t> на виртуальную машину с помощью инструмента </a:t>
            </a:r>
            <a:r>
              <a:rPr lang="ru-RU" dirty="0" err="1" smtClean="0"/>
              <a:t>Vagrant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428860" y="1428736"/>
            <a:ext cx="441262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183</Words>
  <Application>Microsoft Office PowerPoint</Application>
  <PresentationFormat>Экран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Лабораторная работа №1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83</cp:revision>
  <dcterms:created xsi:type="dcterms:W3CDTF">2022-11-10T13:43:31Z</dcterms:created>
  <dcterms:modified xsi:type="dcterms:W3CDTF">2023-11-07T15:28:18Z</dcterms:modified>
</cp:coreProperties>
</file>