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79" r:id="rId10"/>
    <p:sldId id="29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«Расширенная настройка </a:t>
            </a:r>
            <a:r>
              <a:rPr lang="en-US" sz="2800" dirty="0" smtClean="0">
                <a:solidFill>
                  <a:schemeClr val="tx1"/>
                </a:solidFill>
              </a:rPr>
              <a:t>HTTP-</a:t>
            </a:r>
            <a:r>
              <a:rPr lang="ru-RU" sz="2800" dirty="0" smtClean="0">
                <a:solidFill>
                  <a:schemeClr val="tx1"/>
                </a:solidFill>
              </a:rPr>
              <a:t>сервера </a:t>
            </a:r>
            <a:r>
              <a:rPr lang="en-US" sz="2800" dirty="0" smtClean="0">
                <a:solidFill>
                  <a:schemeClr val="tx1"/>
                </a:solidFill>
              </a:rPr>
              <a:t>Apache</a:t>
            </a:r>
            <a:r>
              <a:rPr lang="ru-RU" sz="2800" dirty="0" smtClean="0">
                <a:solidFill>
                  <a:schemeClr val="tx1"/>
                </a:solidFill>
              </a:rPr>
              <a:t>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ru-RU" u="sng" dirty="0" smtClean="0"/>
              <a:t>20</a:t>
            </a:r>
            <a:r>
              <a:rPr lang="ru-RU" dirty="0" smtClean="0"/>
              <a:t>» </a:t>
            </a:r>
            <a:r>
              <a:rPr lang="ru-RU" dirty="0" smtClean="0"/>
              <a:t>ноября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5072074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№5, я приобрела практические навыки по расширенному конфигурированию HTTP-сервера </a:t>
            </a:r>
            <a:r>
              <a:rPr lang="ru-RU" dirty="0" err="1" smtClean="0"/>
              <a:t>Apache</a:t>
            </a:r>
            <a:r>
              <a:rPr lang="ru-RU" dirty="0" smtClean="0"/>
              <a:t> в части безопасности и возможности использования PHP.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1643042" y="357166"/>
            <a:ext cx="607223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428868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Приобретение практических навыков по расширенному конфигурированию HTTP-сервера </a:t>
            </a:r>
            <a:r>
              <a:rPr lang="ru-RU" dirty="0" err="1" smtClean="0"/>
              <a:t>Apache</a:t>
            </a:r>
            <a:r>
              <a:rPr lang="ru-RU" dirty="0" smtClean="0"/>
              <a:t> в части безопасности и возможности использования PHP.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143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Сгенерировать </a:t>
            </a:r>
            <a:r>
              <a:rPr lang="ru-RU" sz="1600" dirty="0" smtClean="0"/>
              <a:t>криптографический ключ и </a:t>
            </a:r>
            <a:r>
              <a:rPr lang="ru-RU" sz="1600" dirty="0" err="1" smtClean="0"/>
              <a:t>самоподписанный</a:t>
            </a:r>
            <a:r>
              <a:rPr lang="ru-RU" sz="1600" dirty="0" smtClean="0"/>
              <a:t> сертификат безопасности для возможности перехода </a:t>
            </a:r>
            <a:r>
              <a:rPr lang="ru-RU" sz="1600" dirty="0" err="1" smtClean="0"/>
              <a:t>веб-сервера</a:t>
            </a:r>
            <a:r>
              <a:rPr lang="ru-RU" sz="1600" dirty="0" smtClean="0"/>
              <a:t> от работы через протокол HTTP к работе через протокол HTTPS.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Настроить </a:t>
            </a:r>
            <a:r>
              <a:rPr lang="ru-RU" sz="1600" dirty="0" err="1" smtClean="0"/>
              <a:t>веб-сервер</a:t>
            </a:r>
            <a:r>
              <a:rPr lang="ru-RU" sz="1600" dirty="0" smtClean="0"/>
              <a:t> для работы с PHP.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Написать </a:t>
            </a:r>
            <a:r>
              <a:rPr lang="ru-RU" sz="1600" dirty="0" err="1" smtClean="0"/>
              <a:t>скрипт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фиксирующий действия по расширенной настройке HTTP-сервера во внутреннем окружении виртуальной машины </a:t>
            </a:r>
            <a:r>
              <a:rPr lang="ru-RU" sz="1600" dirty="0" err="1" smtClean="0"/>
              <a:t>server</a:t>
            </a:r>
            <a:r>
              <a:rPr lang="ru-RU" sz="1600" dirty="0" smtClean="0"/>
              <a:t>.</a:t>
            </a:r>
          </a:p>
          <a:p>
            <a:pPr marL="342900" indent="-342900" algn="just"/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8572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785794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Конфигурирование HTTP-сервера для работы через протокол HTTPS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357159" y="1357298"/>
            <a:ext cx="514353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571736" y="2428868"/>
            <a:ext cx="6369053" cy="414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 r="43987" b="15071"/>
          <a:stretch>
            <a:fillRect/>
          </a:stretch>
        </p:blipFill>
        <p:spPr bwMode="auto">
          <a:xfrm>
            <a:off x="2786050" y="285728"/>
            <a:ext cx="300039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>
            <a:lum contrast="20000"/>
          </a:blip>
          <a:srcRect r="43987" b="8612"/>
          <a:stretch>
            <a:fillRect/>
          </a:stretch>
        </p:blipFill>
        <p:spPr bwMode="auto">
          <a:xfrm>
            <a:off x="6000760" y="285728"/>
            <a:ext cx="285752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14283" y="3286124"/>
            <a:ext cx="4214842" cy="336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4572000" y="478632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Содержимое файла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httpd</a:t>
            </a:r>
            <a:r>
              <a:rPr lang="ru-RU" sz="1600" dirty="0" smtClean="0"/>
              <a:t>/</a:t>
            </a:r>
            <a:r>
              <a:rPr lang="ru-RU" sz="1600" dirty="0" err="1" smtClean="0"/>
              <a:t>conf.d</a:t>
            </a:r>
            <a:r>
              <a:rPr lang="ru-RU" sz="1600" dirty="0" smtClean="0"/>
              <a:t>/</a:t>
            </a:r>
            <a:r>
              <a:rPr lang="ru-RU" sz="1600" dirty="0" err="1" smtClean="0"/>
              <a:t>www</a:t>
            </a:r>
            <a:r>
              <a:rPr lang="ru-RU" sz="1600" dirty="0" smtClean="0"/>
              <a:t>.</a:t>
            </a:r>
            <a:r>
              <a:rPr lang="en-US" sz="1600" dirty="0" err="1" smtClean="0"/>
              <a:t>mrshcherbak</a:t>
            </a:r>
            <a:r>
              <a:rPr lang="ru-RU" sz="1600" dirty="0" smtClean="0"/>
              <a:t>.</a:t>
            </a:r>
            <a:r>
              <a:rPr lang="ru-RU" sz="1600" dirty="0" err="1" smtClean="0"/>
              <a:t>net.conf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14282" y="285728"/>
            <a:ext cx="2428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Сгенерированные ключ и сертификат появились в соответствующих каталогах</a:t>
            </a:r>
          </a:p>
          <a:p>
            <a:r>
              <a:rPr lang="ru-RU" sz="1600" dirty="0" smtClean="0"/>
              <a:t>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ssl</a:t>
            </a:r>
            <a:r>
              <a:rPr lang="ru-RU" sz="1600" dirty="0" smtClean="0"/>
              <a:t>/</a:t>
            </a:r>
            <a:r>
              <a:rPr lang="ru-RU" sz="1600" dirty="0" err="1" smtClean="0"/>
              <a:t>private</a:t>
            </a:r>
            <a:r>
              <a:rPr lang="ru-RU" sz="1600" dirty="0" smtClean="0"/>
              <a:t> и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ssl</a:t>
            </a:r>
            <a:r>
              <a:rPr lang="ru-RU" sz="1600" dirty="0" smtClean="0"/>
              <a:t>/</a:t>
            </a:r>
            <a:r>
              <a:rPr lang="ru-RU" sz="1600" dirty="0" err="1" smtClean="0"/>
              <a:t>certs</a:t>
            </a:r>
            <a:r>
              <a:rPr lang="ru-RU" sz="1600" dirty="0" smtClean="0"/>
              <a:t>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714356"/>
            <a:ext cx="492922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14282" y="285728"/>
            <a:ext cx="8572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Внесла изменения в настройки межсетевого экрана на сервере, разрешив работу с </a:t>
            </a:r>
            <a:r>
              <a:rPr lang="ru-RU" sz="1600" dirty="0" err="1" smtClean="0"/>
              <a:t>https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572008"/>
            <a:ext cx="5083169" cy="21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5357818" y="3714752"/>
            <a:ext cx="350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Автоматическое переключение на работу по протоколу HTTPS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rcRect r="39735" b="44411"/>
          <a:stretch>
            <a:fillRect/>
          </a:stretch>
        </p:blipFill>
        <p:spPr bwMode="auto">
          <a:xfrm>
            <a:off x="285720" y="714356"/>
            <a:ext cx="450059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496"/>
            <a:ext cx="74295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14282" y="285728"/>
            <a:ext cx="8572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Добавление адреса сервера в постоянные </a:t>
            </a:r>
            <a:r>
              <a:rPr lang="ru-RU" sz="1600" dirty="0" smtClean="0"/>
              <a:t>исключения и просмотр </a:t>
            </a:r>
            <a:r>
              <a:rPr lang="ru-RU" sz="1600" dirty="0" smtClean="0"/>
              <a:t>информации о сертификате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14282" y="214290"/>
            <a:ext cx="536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Конфигурирование HTTP-сервера для работы с PHP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1" y="1071547"/>
            <a:ext cx="542928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85720" y="642918"/>
            <a:ext cx="334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Установка пакетов для работы с PHP</a:t>
            </a:r>
            <a:endParaRPr lang="ru-RU" sz="1600" dirty="0"/>
          </a:p>
        </p:txBody>
      </p:sp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 b="74764"/>
          <a:stretch>
            <a:fillRect/>
          </a:stretch>
        </p:blipFill>
        <p:spPr bwMode="auto">
          <a:xfrm>
            <a:off x="285720" y="4429132"/>
            <a:ext cx="5148373" cy="9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500694" y="4643446"/>
            <a:ext cx="2774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ru-RU" sz="1600" dirty="0" err="1" smtClean="0"/>
              <a:t>index.php</a:t>
            </a:r>
            <a:endParaRPr lang="ru-RU" sz="1600" dirty="0"/>
          </a:p>
        </p:txBody>
      </p:sp>
      <p:pic>
        <p:nvPicPr>
          <p:cNvPr id="18" name="Рисунок 17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786050" y="5572140"/>
            <a:ext cx="6083301" cy="104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1500166" y="714356"/>
            <a:ext cx="5940425" cy="285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285852" y="285728"/>
            <a:ext cx="7072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Страница с информацией об используемой на </a:t>
            </a:r>
            <a:r>
              <a:rPr lang="ru-RU" sz="1600" dirty="0" err="1" smtClean="0"/>
              <a:t>веб-сервере</a:t>
            </a:r>
            <a:r>
              <a:rPr lang="ru-RU" sz="1600" dirty="0" smtClean="0"/>
              <a:t> версии PHP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3786190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виртуальной машины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1928794" y="4214818"/>
            <a:ext cx="5307244" cy="24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216</Words>
  <Application>Microsoft Office PowerPoint</Application>
  <PresentationFormat>Экран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Лабораторная работа №5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109</cp:revision>
  <dcterms:created xsi:type="dcterms:W3CDTF">2022-11-10T13:43:31Z</dcterms:created>
  <dcterms:modified xsi:type="dcterms:W3CDTF">2023-11-23T10:46:59Z</dcterms:modified>
</cp:coreProperties>
</file>