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79" r:id="rId10"/>
    <p:sldId id="297" r:id="rId11"/>
    <p:sldId id="298" r:id="rId12"/>
    <p:sldId id="299" r:id="rId13"/>
    <p:sldId id="29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«Установка и настройка системы управления базами данных </a:t>
            </a:r>
            <a:r>
              <a:rPr lang="ru-RU" sz="2800" dirty="0" err="1" smtClean="0">
                <a:solidFill>
                  <a:schemeClr val="tx1"/>
                </a:solidFill>
              </a:rPr>
              <a:t>MariaDB</a:t>
            </a:r>
            <a:r>
              <a:rPr lang="ru-RU" sz="2800" dirty="0" smtClean="0">
                <a:solidFill>
                  <a:schemeClr val="tx1"/>
                </a:solidFill>
              </a:rPr>
              <a:t>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20</a:t>
            </a:r>
            <a:r>
              <a:rPr lang="ru-RU" dirty="0" smtClean="0"/>
              <a:t>» </a:t>
            </a:r>
            <a:r>
              <a:rPr lang="ru-RU" dirty="0" smtClean="0"/>
              <a:t>ноября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252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Создание базы данных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1" y="785794"/>
            <a:ext cx="550072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000496" y="4572008"/>
            <a:ext cx="4899039" cy="204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14282" y="214290"/>
            <a:ext cx="4923155" cy="370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14282" y="4071942"/>
            <a:ext cx="194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Резервные копии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4643446"/>
            <a:ext cx="71438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214942" y="1428736"/>
            <a:ext cx="371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списка баз данных и списка таблиц </a:t>
            </a:r>
            <a:r>
              <a:rPr lang="ru-RU" sz="1600" dirty="0" smtClean="0"/>
              <a:t>базы данных </a:t>
            </a:r>
            <a:r>
              <a:rPr lang="ru-RU" sz="1600" dirty="0" err="1" smtClean="0"/>
              <a:t>addressbook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785794"/>
            <a:ext cx="750099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285720" y="2143116"/>
            <a:ext cx="4656785" cy="44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072066" y="4429132"/>
            <a:ext cx="2973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Редактирование файла </a:t>
            </a:r>
            <a:r>
              <a:rPr lang="en-US" sz="1600" dirty="0" err="1" smtClean="0"/>
              <a:t>mysql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№6, я приобрела практические навыки по установке и конфигурированию системы управления базами данных на примере программного обеспечения </a:t>
            </a:r>
            <a:r>
              <a:rPr lang="ru-RU" dirty="0" err="1" smtClean="0"/>
              <a:t>MariaDB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8604"/>
            <a:ext cx="4776233" cy="435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Приобретение практических навыков по установке и конфигурированию системы управления базами данных на примере программного обеспечения </a:t>
            </a:r>
            <a:r>
              <a:rPr lang="ru-RU" dirty="0" err="1" smtClean="0"/>
              <a:t>MariaDB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1439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Установить </a:t>
            </a:r>
            <a:r>
              <a:rPr lang="ru-RU" sz="1600" dirty="0" smtClean="0"/>
              <a:t>необходимые для работы </a:t>
            </a:r>
            <a:r>
              <a:rPr lang="ru-RU" sz="1600" dirty="0" err="1" smtClean="0"/>
              <a:t>MariaDB</a:t>
            </a:r>
            <a:r>
              <a:rPr lang="ru-RU" sz="1600" dirty="0" smtClean="0"/>
              <a:t> пакеты.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smtClean="0"/>
              <a:t>в качестве кодировки символов по умолчанию utf8 в базах данных.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В </a:t>
            </a:r>
            <a:r>
              <a:rPr lang="ru-RU" sz="1600" dirty="0" smtClean="0"/>
              <a:t>базе данных </a:t>
            </a:r>
            <a:r>
              <a:rPr lang="ru-RU" sz="1600" dirty="0" err="1" smtClean="0"/>
              <a:t>MariaDB</a:t>
            </a:r>
            <a:r>
              <a:rPr lang="ru-RU" sz="1600" dirty="0" smtClean="0"/>
              <a:t> создать тестовую базу </a:t>
            </a:r>
            <a:r>
              <a:rPr lang="ru-RU" sz="1600" dirty="0" err="1" smtClean="0"/>
              <a:t>addressbook</a:t>
            </a:r>
            <a:r>
              <a:rPr lang="ru-RU" sz="1600" dirty="0" smtClean="0"/>
              <a:t>, содержащую таблицу </a:t>
            </a:r>
            <a:r>
              <a:rPr lang="ru-RU" sz="1600" dirty="0" err="1" smtClean="0"/>
              <a:t>city</a:t>
            </a:r>
            <a:r>
              <a:rPr lang="ru-RU" sz="1600" dirty="0" smtClean="0"/>
              <a:t> с полями </a:t>
            </a:r>
            <a:r>
              <a:rPr lang="ru-RU" sz="1600" dirty="0" err="1" smtClean="0"/>
              <a:t>name</a:t>
            </a:r>
            <a:r>
              <a:rPr lang="ru-RU" sz="1600" dirty="0" smtClean="0"/>
              <a:t> и </a:t>
            </a:r>
            <a:r>
              <a:rPr lang="ru-RU" sz="1600" dirty="0" err="1" smtClean="0"/>
              <a:t>city</a:t>
            </a:r>
            <a:r>
              <a:rPr lang="ru-RU" sz="1600" dirty="0" smtClean="0"/>
              <a:t>, т.е., например, для некоторого сотрудника указан город, в котором он работает.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Создать </a:t>
            </a:r>
            <a:r>
              <a:rPr lang="ru-RU" sz="1600" dirty="0" smtClean="0"/>
              <a:t>резервную копию базы данных </a:t>
            </a:r>
            <a:r>
              <a:rPr lang="ru-RU" sz="1600" dirty="0" err="1" smtClean="0"/>
              <a:t>addressbook</a:t>
            </a:r>
            <a:r>
              <a:rPr lang="ru-RU" sz="1600" dirty="0" smtClean="0"/>
              <a:t> и восстановить из неё данные.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установке и настройке базы данных </a:t>
            </a:r>
            <a:r>
              <a:rPr lang="ru-RU" sz="1600" dirty="0" err="1" smtClean="0"/>
              <a:t>MariaDB</a:t>
            </a:r>
            <a:r>
              <a:rPr lang="ru-RU" sz="1600" dirty="0" smtClean="0"/>
              <a:t> во внутреннем окружении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 Соответствующим образом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</a:p>
          <a:p>
            <a:pPr marL="342900" indent="-342900" algn="just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Установка </a:t>
            </a:r>
            <a:r>
              <a:rPr lang="ru-RU" b="1" dirty="0" err="1" smtClean="0"/>
              <a:t>MariaDB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 b="38027"/>
          <a:stretch>
            <a:fillRect/>
          </a:stretch>
        </p:blipFill>
        <p:spPr bwMode="auto">
          <a:xfrm>
            <a:off x="3786182" y="285728"/>
            <a:ext cx="508457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 b="27337"/>
          <a:stretch>
            <a:fillRect/>
          </a:stretch>
        </p:blipFill>
        <p:spPr bwMode="auto">
          <a:xfrm>
            <a:off x="2428860" y="2786058"/>
            <a:ext cx="5940425" cy="97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785786" y="4000504"/>
            <a:ext cx="5940425" cy="223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/>
          <p:nvPr/>
        </p:nvPicPr>
        <p:blipFill>
          <a:blip r:embed="rId2">
            <a:lum contrast="20000"/>
          </a:blip>
          <a:srcRect r="20690"/>
          <a:stretch>
            <a:fillRect/>
          </a:stretch>
        </p:blipFill>
        <p:spPr bwMode="auto">
          <a:xfrm>
            <a:off x="5000628" y="928670"/>
            <a:ext cx="35719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Рисунок 16"/>
          <p:cNvPicPr/>
          <p:nvPr/>
        </p:nvPicPr>
        <p:blipFill>
          <a:blip r:embed="rId3">
            <a:lum contrast="20000"/>
          </a:blip>
          <a:srcRect r="24746"/>
          <a:stretch>
            <a:fillRect/>
          </a:stretch>
        </p:blipFill>
        <p:spPr bwMode="auto">
          <a:xfrm>
            <a:off x="500034" y="928670"/>
            <a:ext cx="389890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/>
          <p:cNvPicPr/>
          <p:nvPr/>
        </p:nvPicPr>
        <p:blipFill>
          <a:blip r:embed="rId4">
            <a:lum contrast="20000"/>
          </a:blip>
          <a:srcRect r="23035" b="8747"/>
          <a:stretch>
            <a:fillRect/>
          </a:stretch>
        </p:blipFill>
        <p:spPr bwMode="auto">
          <a:xfrm>
            <a:off x="285720" y="4572008"/>
            <a:ext cx="42862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/>
          <p:cNvPicPr/>
          <p:nvPr/>
        </p:nvPicPr>
        <p:blipFill>
          <a:blip r:embed="rId5">
            <a:lum contrast="20000"/>
          </a:blip>
          <a:srcRect r="30251" b="5531"/>
          <a:stretch>
            <a:fillRect/>
          </a:stretch>
        </p:blipFill>
        <p:spPr bwMode="auto">
          <a:xfrm>
            <a:off x="5000628" y="4572008"/>
            <a:ext cx="371477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Прямоугольник 19"/>
          <p:cNvSpPr/>
          <p:nvPr/>
        </p:nvSpPr>
        <p:spPr>
          <a:xfrm>
            <a:off x="214282" y="285728"/>
            <a:ext cx="850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конфигурационны</a:t>
            </a:r>
            <a:r>
              <a:rPr lang="ru-RU" sz="1600" dirty="0" smtClean="0"/>
              <a:t>х</a:t>
            </a:r>
            <a:r>
              <a:rPr lang="ru-RU" sz="1600" dirty="0" smtClean="0"/>
              <a:t> файлов </a:t>
            </a:r>
            <a:r>
              <a:rPr lang="ru-RU" sz="1600" dirty="0" err="1" smtClean="0"/>
              <a:t>mariadb</a:t>
            </a:r>
            <a:r>
              <a:rPr lang="ru-RU" sz="1600" dirty="0" smtClean="0"/>
              <a:t> в каталоге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my.cnf.d</a:t>
            </a:r>
            <a:r>
              <a:rPr lang="ru-RU" sz="1600" dirty="0" smtClean="0"/>
              <a:t> и в файле /</a:t>
            </a:r>
            <a:r>
              <a:rPr lang="ru-RU" sz="1600" dirty="0" err="1" smtClean="0"/>
              <a:t>etc</a:t>
            </a:r>
            <a:r>
              <a:rPr lang="ru-RU" sz="1600" dirty="0" smtClean="0"/>
              <a:t>/</a:t>
            </a:r>
            <a:r>
              <a:rPr lang="ru-RU" sz="1600" dirty="0" err="1" smtClean="0"/>
              <a:t>my.cnf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 r="10324"/>
          <a:stretch>
            <a:fillRect/>
          </a:stretch>
        </p:blipFill>
        <p:spPr bwMode="auto">
          <a:xfrm>
            <a:off x="214282" y="214290"/>
            <a:ext cx="800105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 r="57738"/>
          <a:stretch>
            <a:fillRect/>
          </a:stretch>
        </p:blipFill>
        <p:spPr bwMode="auto">
          <a:xfrm>
            <a:off x="5072066" y="2071678"/>
            <a:ext cx="382142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14282" y="214290"/>
            <a:ext cx="5643601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4929190" y="5000636"/>
            <a:ext cx="39338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2357422" y="5857892"/>
            <a:ext cx="2378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Вывод о базах данных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00760" y="2000240"/>
            <a:ext cx="1954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Просмотр команд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>
          <a:xfrm>
            <a:off x="214282" y="214290"/>
            <a:ext cx="3827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Конфигурация кодировки символов</a:t>
            </a:r>
            <a:endParaRPr lang="ru-RU" dirty="0"/>
          </a:p>
        </p:txBody>
      </p:sp>
      <p:pic>
        <p:nvPicPr>
          <p:cNvPr id="20" name="Рисунок 19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642918"/>
            <a:ext cx="5940425" cy="421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Рисунок 20"/>
          <p:cNvPicPr/>
          <p:nvPr/>
        </p:nvPicPr>
        <p:blipFill>
          <a:blip r:embed="rId3">
            <a:lum contrast="20000"/>
          </a:blip>
          <a:srcRect r="21468" b="27826"/>
          <a:stretch>
            <a:fillRect/>
          </a:stretch>
        </p:blipFill>
        <p:spPr bwMode="auto">
          <a:xfrm>
            <a:off x="285720" y="5572140"/>
            <a:ext cx="4071966" cy="93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Рисунок 21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4500562" y="5643578"/>
            <a:ext cx="44100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Прямоугольник 22"/>
          <p:cNvSpPr/>
          <p:nvPr/>
        </p:nvSpPr>
        <p:spPr>
          <a:xfrm>
            <a:off x="285720" y="5072074"/>
            <a:ext cx="28996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Редактирование файла utf8.cnf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29190" y="5214950"/>
            <a:ext cx="3569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Создание файла и перезапуск </a:t>
            </a:r>
            <a:r>
              <a:rPr lang="en-US" sz="1600" dirty="0" err="1" smtClean="0"/>
              <a:t>MariaDB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714480" y="1428736"/>
            <a:ext cx="5940425" cy="429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857224" y="92867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Вход </a:t>
            </a:r>
            <a:r>
              <a:rPr lang="ru-RU" dirty="0" smtClean="0"/>
              <a:t>в базу данных с правами администратора и </a:t>
            </a:r>
            <a:r>
              <a:rPr lang="ru-RU" dirty="0" smtClean="0"/>
              <a:t>просмотр статуса </a:t>
            </a:r>
            <a:r>
              <a:rPr lang="ru-RU" dirty="0" err="1" smtClean="0"/>
              <a:t>MariaDB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248</Words>
  <Application>Microsoft Office PowerPoint</Application>
  <PresentationFormat>Экран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Лабораторная работа №6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112</cp:revision>
  <dcterms:created xsi:type="dcterms:W3CDTF">2022-11-10T13:43:31Z</dcterms:created>
  <dcterms:modified xsi:type="dcterms:W3CDTF">2023-11-23T11:07:45Z</dcterms:modified>
</cp:coreProperties>
</file>