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1" r:id="rId4"/>
    <p:sldId id="273" r:id="rId5"/>
    <p:sldId id="274" r:id="rId6"/>
    <p:sldId id="275" r:id="rId7"/>
    <p:sldId id="276" r:id="rId8"/>
    <p:sldId id="278" r:id="rId9"/>
    <p:sldId id="297" r:id="rId10"/>
    <p:sldId id="298" r:id="rId11"/>
    <p:sldId id="299" r:id="rId12"/>
    <p:sldId id="301" r:id="rId13"/>
    <p:sldId id="302" r:id="rId14"/>
    <p:sldId id="296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30.11.2023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30.11.2023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30.11.2023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30.11.2023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30.11.2023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30.11.2023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30.11.2023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30.11.2023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30.11.2023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30.11.2023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30.11.2023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013C3-F4A9-4C37-84F2-9CA79C71EE0A}" type="datetimeFigureOut">
              <a:rPr lang="ru-RU" smtClean="0"/>
              <a:pPr/>
              <a:t>30.11.2023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7772400" cy="1470025"/>
          </a:xfrm>
        </p:spPr>
        <p:txBody>
          <a:bodyPr/>
          <a:lstStyle/>
          <a:p>
            <a:r>
              <a:rPr lang="ru-RU" dirty="0" smtClean="0"/>
              <a:t>Лабораторная работа №8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7158" y="2071678"/>
            <a:ext cx="8358246" cy="17526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Тема «Настройка </a:t>
            </a:r>
            <a:r>
              <a:rPr lang="en-US" sz="2800" dirty="0" smtClean="0">
                <a:solidFill>
                  <a:schemeClr val="tx1"/>
                </a:solidFill>
              </a:rPr>
              <a:t>SMTP-</a:t>
            </a:r>
            <a:r>
              <a:rPr lang="ru-RU" sz="2800" dirty="0" smtClean="0">
                <a:solidFill>
                  <a:schemeClr val="tx1"/>
                </a:solidFill>
              </a:rPr>
              <a:t>сервера»</a:t>
            </a:r>
          </a:p>
          <a:p>
            <a:r>
              <a:rPr lang="ru-RU" sz="2400" dirty="0">
                <a:solidFill>
                  <a:schemeClr val="tx1"/>
                </a:solidFill>
              </a:rPr>
              <a:t>по дисциплине </a:t>
            </a:r>
            <a:r>
              <a:rPr lang="ru-RU" sz="2400" dirty="0" smtClean="0">
                <a:solidFill>
                  <a:schemeClr val="tx1"/>
                </a:solidFill>
              </a:rPr>
              <a:t>«Администрирование сетевых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подсистем»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3372" y="4786322"/>
            <a:ext cx="47149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Выполнил:  </a:t>
            </a:r>
            <a:r>
              <a:rPr lang="ru-RU" u="sng" dirty="0"/>
              <a:t>Щербак Маргарита Романовна</a:t>
            </a:r>
            <a:endParaRPr lang="ru-RU" dirty="0"/>
          </a:p>
          <a:p>
            <a:r>
              <a:rPr lang="ru-RU" dirty="0"/>
              <a:t>                                                                          Студент группы: </a:t>
            </a:r>
            <a:r>
              <a:rPr lang="ru-RU" u="sng" dirty="0"/>
              <a:t>НПИбд-02-21</a:t>
            </a:r>
            <a:r>
              <a:rPr lang="ru-RU" dirty="0"/>
              <a:t>	</a:t>
            </a:r>
          </a:p>
          <a:p>
            <a:r>
              <a:rPr lang="ru-RU" dirty="0"/>
              <a:t>			                                   </a:t>
            </a:r>
            <a:r>
              <a:rPr lang="ru-RU" dirty="0" smtClean="0"/>
              <a:t>«</a:t>
            </a:r>
            <a:r>
              <a:rPr lang="ru-RU" u="sng" dirty="0" smtClean="0"/>
              <a:t>2</a:t>
            </a:r>
            <a:r>
              <a:rPr lang="en-US" u="sng" dirty="0" smtClean="0"/>
              <a:t>7</a:t>
            </a:r>
            <a:r>
              <a:rPr lang="ru-RU" dirty="0" smtClean="0"/>
              <a:t>» ноября 20</a:t>
            </a:r>
            <a:r>
              <a:rPr lang="ru-RU" u="sng" dirty="0" smtClean="0"/>
              <a:t>23</a:t>
            </a:r>
            <a:r>
              <a:rPr lang="ru-RU" dirty="0" smtClean="0"/>
              <a:t>г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285728"/>
            <a:ext cx="3601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Конфигурация </a:t>
            </a:r>
            <a:r>
              <a:rPr lang="ru-RU" b="1" dirty="0" err="1" smtClean="0"/>
              <a:t>Postfix</a:t>
            </a:r>
            <a:r>
              <a:rPr lang="ru-RU" b="1" dirty="0" smtClean="0"/>
              <a:t> для домена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928670"/>
            <a:ext cx="6500858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/>
          <p:cNvPicPr/>
          <p:nvPr/>
        </p:nvPicPr>
        <p:blipFill>
          <a:blip r:embed="rId3">
            <a:lum contrast="20000"/>
          </a:blip>
          <a:srcRect/>
          <a:stretch>
            <a:fillRect/>
          </a:stretch>
        </p:blipFill>
        <p:spPr bwMode="auto">
          <a:xfrm>
            <a:off x="285720" y="2285992"/>
            <a:ext cx="3914595" cy="2504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4">
            <a:lum contrast="20000"/>
          </a:blip>
          <a:srcRect/>
          <a:stretch>
            <a:fillRect/>
          </a:stretch>
        </p:blipFill>
        <p:spPr bwMode="auto">
          <a:xfrm>
            <a:off x="4714876" y="2285992"/>
            <a:ext cx="4087123" cy="252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285720" y="1357298"/>
            <a:ext cx="85011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Для настройки возможности отправки сообщений не на конкретный узел сети, а на доменный адрес прописала MX-запись с указанием имени почтового сервера </a:t>
            </a:r>
            <a:r>
              <a:rPr lang="ru-RU" sz="1600" dirty="0" err="1" smtClean="0"/>
              <a:t>mail</a:t>
            </a:r>
            <a:r>
              <a:rPr lang="ru-RU" sz="1600" dirty="0" smtClean="0"/>
              <a:t>.</a:t>
            </a:r>
            <a:r>
              <a:rPr lang="en-US" sz="1600" dirty="0" err="1" smtClean="0"/>
              <a:t>mrshcherbak</a:t>
            </a:r>
            <a:r>
              <a:rPr lang="ru-RU" sz="1600" dirty="0" smtClean="0"/>
              <a:t>.</a:t>
            </a:r>
            <a:r>
              <a:rPr lang="ru-RU" sz="1600" dirty="0" err="1" smtClean="0"/>
              <a:t>net</a:t>
            </a:r>
            <a:r>
              <a:rPr lang="ru-RU" sz="1600" dirty="0" smtClean="0"/>
              <a:t> в файле прямой и обратной DNS-зоны.</a:t>
            </a:r>
            <a:endParaRPr lang="ru-RU" sz="1600" dirty="0"/>
          </a:p>
        </p:txBody>
      </p:sp>
      <p:pic>
        <p:nvPicPr>
          <p:cNvPr id="7" name="Рисунок 6"/>
          <p:cNvPicPr/>
          <p:nvPr/>
        </p:nvPicPr>
        <p:blipFill>
          <a:blip r:embed="rId5">
            <a:lum contrast="20000"/>
          </a:blip>
          <a:srcRect/>
          <a:stretch>
            <a:fillRect/>
          </a:stretch>
        </p:blipFill>
        <p:spPr bwMode="auto">
          <a:xfrm>
            <a:off x="285720" y="5143512"/>
            <a:ext cx="5450097" cy="1131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1857356" y="1428736"/>
            <a:ext cx="557216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Рисунок 2"/>
          <p:cNvPicPr/>
          <p:nvPr/>
        </p:nvPicPr>
        <p:blipFill>
          <a:blip r:embed="rId3">
            <a:lum contrast="20000"/>
          </a:blip>
          <a:srcRect/>
          <a:stretch>
            <a:fillRect/>
          </a:stretch>
        </p:blipFill>
        <p:spPr bwMode="auto">
          <a:xfrm>
            <a:off x="1428728" y="2571744"/>
            <a:ext cx="671517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2428860" y="857232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 smtClean="0"/>
              <a:t>Отправка почты с клиента на доменный адрес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285728"/>
            <a:ext cx="8643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Внесение изменений в настройки внутреннего окружения виртуальной машины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285721" y="785795"/>
            <a:ext cx="5643602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/>
          <p:cNvPicPr/>
          <p:nvPr/>
        </p:nvPicPr>
        <p:blipFill>
          <a:blip r:embed="rId3">
            <a:lum contrast="20000"/>
          </a:blip>
          <a:srcRect/>
          <a:stretch>
            <a:fillRect/>
          </a:stretch>
        </p:blipFill>
        <p:spPr bwMode="auto">
          <a:xfrm>
            <a:off x="4214810" y="2857496"/>
            <a:ext cx="4640308" cy="371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928662" y="442913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 smtClean="0"/>
              <a:t>Содержимое файла</a:t>
            </a:r>
            <a:r>
              <a:rPr lang="en-US" sz="1600" dirty="0" smtClean="0"/>
              <a:t> /vagrant/provision/server/mail.sh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2214546" y="1071546"/>
            <a:ext cx="500066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Рисунок 2"/>
          <p:cNvPicPr/>
          <p:nvPr/>
        </p:nvPicPr>
        <p:blipFill>
          <a:blip r:embed="rId3">
            <a:lum contrast="20000"/>
          </a:blip>
          <a:srcRect/>
          <a:stretch>
            <a:fillRect/>
          </a:stretch>
        </p:blipFill>
        <p:spPr bwMode="auto">
          <a:xfrm>
            <a:off x="2143108" y="2357430"/>
            <a:ext cx="5429288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2500298" y="1857364"/>
            <a:ext cx="66437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Содержимое файла</a:t>
            </a:r>
            <a:r>
              <a:rPr lang="en-US" sz="1600" dirty="0" smtClean="0"/>
              <a:t> /vagrant/provision/client/mail.sh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5720" y="5072074"/>
            <a:ext cx="8572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Вывод: </a:t>
            </a:r>
            <a:r>
              <a:rPr lang="ru-RU" dirty="0" smtClean="0"/>
              <a:t>таким образом, в ходе выполнения л/</a:t>
            </a:r>
            <a:r>
              <a:rPr lang="ru-RU" dirty="0" err="1" smtClean="0"/>
              <a:t>р</a:t>
            </a:r>
            <a:r>
              <a:rPr lang="ru-RU" dirty="0" smtClean="0"/>
              <a:t> №8 я приобрела практические навыки по установке и конфигурированию SMTP-сервера.</a:t>
            </a:r>
          </a:p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rcRect r="10870"/>
          <a:stretch>
            <a:fillRect/>
          </a:stretch>
        </p:blipFill>
        <p:spPr bwMode="auto">
          <a:xfrm>
            <a:off x="285720" y="357166"/>
            <a:ext cx="4071966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357166"/>
            <a:ext cx="3809861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857364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Цель работы</a:t>
            </a:r>
            <a:r>
              <a:rPr lang="en-US" b="1" dirty="0" smtClean="0"/>
              <a:t>:</a:t>
            </a:r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57224" y="2428868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Приобретение практических навыков по установке и конфигурированию </a:t>
            </a:r>
          </a:p>
          <a:p>
            <a:r>
              <a:rPr lang="ru-RU" dirty="0" smtClean="0"/>
              <a:t>SMTP-сервера.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42910" y="1357298"/>
            <a:ext cx="1500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Задание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857364"/>
            <a:ext cx="8215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sz="1600" dirty="0" smtClean="0"/>
              <a:t>Установить на виртуальной машине </a:t>
            </a:r>
            <a:r>
              <a:rPr lang="ru-RU" sz="1600" dirty="0" err="1" smtClean="0"/>
              <a:t>server</a:t>
            </a:r>
            <a:r>
              <a:rPr lang="ru-RU" sz="1600" dirty="0" smtClean="0"/>
              <a:t> SMTP-сервер </a:t>
            </a:r>
            <a:r>
              <a:rPr lang="ru-RU" sz="1600" dirty="0" err="1" smtClean="0"/>
              <a:t>postfix</a:t>
            </a:r>
            <a:r>
              <a:rPr lang="ru-RU" sz="1600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 smtClean="0"/>
              <a:t>Сделать первоначальную настройку </a:t>
            </a:r>
            <a:r>
              <a:rPr lang="ru-RU" sz="1600" dirty="0" err="1" smtClean="0"/>
              <a:t>postfix</a:t>
            </a:r>
            <a:r>
              <a:rPr lang="ru-RU" sz="1600" dirty="0" smtClean="0"/>
              <a:t> при помощи утилиты </a:t>
            </a:r>
            <a:r>
              <a:rPr lang="ru-RU" sz="1600" dirty="0" err="1" smtClean="0"/>
              <a:t>postconf</a:t>
            </a:r>
            <a:r>
              <a:rPr lang="ru-RU" sz="1600" dirty="0" smtClean="0"/>
              <a:t>, задав отправку писем не на локальный хост, а на сервер в домене.</a:t>
            </a:r>
          </a:p>
          <a:p>
            <a:pPr marL="342900" indent="-342900" algn="just"/>
            <a:r>
              <a:rPr lang="ru-RU" sz="1600" dirty="0" smtClean="0"/>
              <a:t>3.	Проверить отправку почты с сервера и клиента.</a:t>
            </a:r>
          </a:p>
          <a:p>
            <a:pPr marL="342900" indent="-342900" algn="just"/>
            <a:r>
              <a:rPr lang="ru-RU" sz="1600" dirty="0" smtClean="0"/>
              <a:t>4.	Сконфигурировать </a:t>
            </a:r>
            <a:r>
              <a:rPr lang="ru-RU" sz="1600" dirty="0" err="1" smtClean="0"/>
              <a:t>Postfix</a:t>
            </a:r>
            <a:r>
              <a:rPr lang="ru-RU" sz="1600" dirty="0" smtClean="0"/>
              <a:t> для работы в домене. Проверить отправку почты с сервера и клиента.</a:t>
            </a:r>
          </a:p>
          <a:p>
            <a:pPr marL="342900" indent="-342900" algn="just"/>
            <a:r>
              <a:rPr lang="ru-RU" sz="1600" dirty="0" smtClean="0"/>
              <a:t>5.	Написать </a:t>
            </a:r>
            <a:r>
              <a:rPr lang="ru-RU" sz="1600" dirty="0" err="1" smtClean="0"/>
              <a:t>скрипт</a:t>
            </a:r>
            <a:r>
              <a:rPr lang="ru-RU" sz="1600" dirty="0" smtClean="0"/>
              <a:t> для </a:t>
            </a:r>
            <a:r>
              <a:rPr lang="ru-RU" sz="1600" dirty="0" err="1" smtClean="0"/>
              <a:t>Vagrant</a:t>
            </a:r>
            <a:r>
              <a:rPr lang="ru-RU" sz="1600" dirty="0" smtClean="0"/>
              <a:t>, фиксирующий действия по установке и настройке </a:t>
            </a:r>
            <a:r>
              <a:rPr lang="ru-RU" sz="1600" dirty="0" err="1" smtClean="0"/>
              <a:t>Postfix</a:t>
            </a:r>
            <a:r>
              <a:rPr lang="ru-RU" sz="1600" dirty="0" smtClean="0"/>
              <a:t> во внутреннем окружении виртуальной машины </a:t>
            </a:r>
            <a:r>
              <a:rPr lang="ru-RU" sz="1600" dirty="0" err="1" smtClean="0"/>
              <a:t>server</a:t>
            </a:r>
            <a:r>
              <a:rPr lang="ru-RU" sz="1600" dirty="0" smtClean="0"/>
              <a:t>. Соответствующим образом внести изменения в </a:t>
            </a:r>
            <a:r>
              <a:rPr lang="ru-RU" sz="1600" dirty="0" err="1" smtClean="0"/>
              <a:t>Vagrantfile</a:t>
            </a:r>
            <a:r>
              <a:rPr lang="ru-RU" sz="1600" dirty="0" smtClean="0"/>
              <a:t>.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214290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Выполнение работы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714356"/>
            <a:ext cx="85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Установка </a:t>
            </a:r>
            <a:r>
              <a:rPr lang="ru-RU" b="1" dirty="0" err="1" smtClean="0"/>
              <a:t>Postfix</a:t>
            </a:r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2">
            <a:lum contrast="20000"/>
          </a:blip>
          <a:srcRect t="6398" r="30893"/>
          <a:stretch>
            <a:fillRect/>
          </a:stretch>
        </p:blipFill>
        <p:spPr bwMode="auto">
          <a:xfrm>
            <a:off x="3929058" y="357166"/>
            <a:ext cx="4895152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Рисунок 10"/>
          <p:cNvPicPr/>
          <p:nvPr/>
        </p:nvPicPr>
        <p:blipFill>
          <a:blip r:embed="rId3">
            <a:lum contrast="20000"/>
          </a:blip>
          <a:srcRect b="20988"/>
          <a:stretch>
            <a:fillRect/>
          </a:stretch>
        </p:blipFill>
        <p:spPr bwMode="auto">
          <a:xfrm>
            <a:off x="285720" y="5000636"/>
            <a:ext cx="6929486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Прямоугольник 11"/>
          <p:cNvSpPr/>
          <p:nvPr/>
        </p:nvSpPr>
        <p:spPr>
          <a:xfrm>
            <a:off x="357158" y="2357430"/>
            <a:ext cx="3032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Установка необходимых пакетов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85720" y="285728"/>
            <a:ext cx="6572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Изменение параметров </a:t>
            </a:r>
            <a:r>
              <a:rPr lang="ru-RU" b="1" dirty="0" err="1" smtClean="0"/>
              <a:t>Postfix</a:t>
            </a:r>
            <a:r>
              <a:rPr lang="ru-RU" b="1" dirty="0" smtClean="0"/>
              <a:t> с помощью </a:t>
            </a:r>
            <a:r>
              <a:rPr lang="ru-RU" b="1" dirty="0" err="1" smtClean="0"/>
              <a:t>postconf</a:t>
            </a:r>
            <a:endParaRPr lang="ru-RU" dirty="0"/>
          </a:p>
        </p:txBody>
      </p:sp>
      <p:pic>
        <p:nvPicPr>
          <p:cNvPr id="13" name="Рисунок 12"/>
          <p:cNvPicPr/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285720" y="1285860"/>
            <a:ext cx="4572032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Прямоугольник 13"/>
          <p:cNvSpPr/>
          <p:nvPr/>
        </p:nvSpPr>
        <p:spPr>
          <a:xfrm>
            <a:off x="357158" y="785794"/>
            <a:ext cx="38797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Просмотр списка текущих настроек </a:t>
            </a:r>
            <a:r>
              <a:rPr lang="ru-RU" sz="1600" dirty="0" err="1" smtClean="0"/>
              <a:t>Postfix</a:t>
            </a:r>
            <a:endParaRPr lang="ru-RU" sz="1600" dirty="0"/>
          </a:p>
        </p:txBody>
      </p:sp>
      <p:pic>
        <p:nvPicPr>
          <p:cNvPr id="15" name="Рисунок 14"/>
          <p:cNvPicPr/>
          <p:nvPr/>
        </p:nvPicPr>
        <p:blipFill>
          <a:blip r:embed="rId3">
            <a:lum contrast="20000"/>
          </a:blip>
          <a:srcRect r="4576" b="56741"/>
          <a:stretch>
            <a:fillRect/>
          </a:stretch>
        </p:blipFill>
        <p:spPr bwMode="auto">
          <a:xfrm>
            <a:off x="5072066" y="2571744"/>
            <a:ext cx="3891854" cy="577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Рисунок 15"/>
          <p:cNvPicPr/>
          <p:nvPr/>
        </p:nvPicPr>
        <p:blipFill>
          <a:blip r:embed="rId4">
            <a:lum contrast="20000"/>
          </a:blip>
          <a:srcRect b="68945"/>
          <a:stretch>
            <a:fillRect/>
          </a:stretch>
        </p:blipFill>
        <p:spPr bwMode="auto">
          <a:xfrm>
            <a:off x="3929058" y="6072206"/>
            <a:ext cx="4975644" cy="543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Прямоугольник 16"/>
          <p:cNvSpPr/>
          <p:nvPr/>
        </p:nvSpPr>
        <p:spPr>
          <a:xfrm>
            <a:off x="5000628" y="1857364"/>
            <a:ext cx="38576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Просмотр текущих значений параметров </a:t>
            </a:r>
            <a:r>
              <a:rPr lang="ru-RU" sz="1600" dirty="0" err="1" smtClean="0"/>
              <a:t>myorigin</a:t>
            </a:r>
            <a:r>
              <a:rPr lang="ru-RU" sz="1600" dirty="0" smtClean="0"/>
              <a:t> и </a:t>
            </a:r>
            <a:r>
              <a:rPr lang="ru-RU" sz="1600" dirty="0" err="1" smtClean="0"/>
              <a:t>mydomain</a:t>
            </a:r>
            <a:endParaRPr lang="ru-RU" sz="16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3929058" y="5572140"/>
            <a:ext cx="34429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Замена значения параметра </a:t>
            </a:r>
            <a:r>
              <a:rPr lang="ru-RU" sz="1600" dirty="0" err="1" smtClean="0"/>
              <a:t>myorigin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/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285720" y="285728"/>
            <a:ext cx="607223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/>
          <p:cNvPicPr/>
          <p:nvPr/>
        </p:nvPicPr>
        <p:blipFill>
          <a:blip r:embed="rId3">
            <a:lum contrast="20000"/>
          </a:blip>
          <a:srcRect b="49976"/>
          <a:stretch>
            <a:fillRect/>
          </a:stretch>
        </p:blipFill>
        <p:spPr bwMode="auto">
          <a:xfrm>
            <a:off x="285720" y="5500702"/>
            <a:ext cx="5572164" cy="111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Прямоугольник 12"/>
          <p:cNvSpPr/>
          <p:nvPr/>
        </p:nvSpPr>
        <p:spPr>
          <a:xfrm>
            <a:off x="214282" y="4714884"/>
            <a:ext cx="892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Задала жёстко значение домена, отключила IPv6 в списке разрешённых в работе </a:t>
            </a:r>
            <a:r>
              <a:rPr lang="ru-RU" sz="1600" dirty="0" err="1" smtClean="0"/>
              <a:t>Postfix</a:t>
            </a:r>
            <a:r>
              <a:rPr lang="ru-RU" sz="1600" dirty="0" smtClean="0"/>
              <a:t> протоколов и оставила только </a:t>
            </a:r>
            <a:r>
              <a:rPr lang="en-US" sz="1600" dirty="0" err="1" smtClean="0"/>
              <a:t>IPv</a:t>
            </a:r>
            <a:r>
              <a:rPr lang="ru-RU" sz="1600" dirty="0" smtClean="0"/>
              <a:t>4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85720" y="285728"/>
            <a:ext cx="2646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Проверка работы </a:t>
            </a:r>
            <a:r>
              <a:rPr lang="en-US" b="1" dirty="0" smtClean="0"/>
              <a:t>Postfix</a:t>
            </a:r>
            <a:endParaRPr lang="ru-RU" dirty="0"/>
          </a:p>
        </p:txBody>
      </p:sp>
      <p:pic>
        <p:nvPicPr>
          <p:cNvPr id="9" name="Рисунок 8"/>
          <p:cNvPicPr/>
          <p:nvPr/>
        </p:nvPicPr>
        <p:blipFill>
          <a:blip r:embed="rId2">
            <a:lum contrast="20000"/>
          </a:blip>
          <a:srcRect b="76173"/>
          <a:stretch>
            <a:fillRect/>
          </a:stretch>
        </p:blipFill>
        <p:spPr bwMode="auto">
          <a:xfrm>
            <a:off x="214282" y="785794"/>
            <a:ext cx="5938628" cy="39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/>
          <p:cNvPicPr/>
          <p:nvPr/>
        </p:nvPicPr>
        <p:blipFill>
          <a:blip r:embed="rId3">
            <a:lum contrast="20000"/>
          </a:blip>
          <a:srcRect t="11923"/>
          <a:stretch>
            <a:fillRect/>
          </a:stretch>
        </p:blipFill>
        <p:spPr bwMode="auto">
          <a:xfrm>
            <a:off x="214282" y="1357298"/>
            <a:ext cx="5938628" cy="1975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Рисунок 10"/>
          <p:cNvPicPr/>
          <p:nvPr/>
        </p:nvPicPr>
        <p:blipFill>
          <a:blip r:embed="rId4">
            <a:lum contrast="20000"/>
          </a:blip>
          <a:srcRect/>
          <a:stretch>
            <a:fillRect/>
          </a:stretch>
        </p:blipFill>
        <p:spPr bwMode="auto">
          <a:xfrm>
            <a:off x="3857620" y="3500438"/>
            <a:ext cx="5021469" cy="3091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Прямоугольник 11"/>
          <p:cNvSpPr/>
          <p:nvPr/>
        </p:nvSpPr>
        <p:spPr>
          <a:xfrm>
            <a:off x="1071538" y="5214950"/>
            <a:ext cx="34290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Содержимое файла </a:t>
            </a:r>
            <a:r>
              <a:rPr lang="en-US" sz="1600" dirty="0" smtClean="0"/>
              <a:t>/</a:t>
            </a:r>
            <a:r>
              <a:rPr lang="en-US" sz="1600" dirty="0" err="1" smtClean="0"/>
              <a:t>var</a:t>
            </a:r>
            <a:r>
              <a:rPr lang="en-US" sz="1600" dirty="0" smtClean="0"/>
              <a:t>/spool/mail/</a:t>
            </a:r>
            <a:r>
              <a:rPr lang="en-US" sz="1600" dirty="0" err="1" smtClean="0"/>
              <a:t>mrshcherbak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285720" y="714356"/>
            <a:ext cx="7286676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85720" y="285728"/>
            <a:ext cx="52864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Установка необходимых для работы пакетов</a:t>
            </a:r>
            <a:endParaRPr lang="ru-RU" sz="1600" dirty="0"/>
          </a:p>
        </p:txBody>
      </p:sp>
      <p:pic>
        <p:nvPicPr>
          <p:cNvPr id="12" name="Рисунок 11"/>
          <p:cNvPicPr/>
          <p:nvPr/>
        </p:nvPicPr>
        <p:blipFill>
          <a:blip r:embed="rId3">
            <a:lum contrast="20000"/>
          </a:blip>
          <a:srcRect/>
          <a:stretch>
            <a:fillRect/>
          </a:stretch>
        </p:blipFill>
        <p:spPr bwMode="auto">
          <a:xfrm>
            <a:off x="285720" y="5143512"/>
            <a:ext cx="607223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Рисунок 12"/>
          <p:cNvPicPr/>
          <p:nvPr/>
        </p:nvPicPr>
        <p:blipFill>
          <a:blip r:embed="rId4">
            <a:lum contrast="20000"/>
          </a:blip>
          <a:srcRect/>
          <a:stretch>
            <a:fillRect/>
          </a:stretch>
        </p:blipFill>
        <p:spPr bwMode="auto">
          <a:xfrm>
            <a:off x="285720" y="6286520"/>
            <a:ext cx="6500858" cy="24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2"/>
          <a:srcRect b="33926"/>
          <a:stretch>
            <a:fillRect/>
          </a:stretch>
        </p:blipFill>
        <p:spPr bwMode="auto">
          <a:xfrm>
            <a:off x="285720" y="2500306"/>
            <a:ext cx="5938628" cy="29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/>
          <p:cNvPicPr/>
          <p:nvPr/>
        </p:nvPicPr>
        <p:blipFill>
          <a:blip r:embed="rId3">
            <a:lum contrast="20000"/>
          </a:blip>
          <a:srcRect/>
          <a:stretch>
            <a:fillRect/>
          </a:stretch>
        </p:blipFill>
        <p:spPr bwMode="auto">
          <a:xfrm>
            <a:off x="2500298" y="3643314"/>
            <a:ext cx="635798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214282" y="2000240"/>
            <a:ext cx="38628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Повторная отправка сообщения с клиента</a:t>
            </a:r>
            <a:endParaRPr lang="ru-RU" sz="1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00298" y="3143248"/>
            <a:ext cx="3826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Просмотр мониторинга почтовой службы</a:t>
            </a:r>
            <a:endParaRPr lang="ru-RU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3" y="214291"/>
            <a:ext cx="5643601" cy="1568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222</Words>
  <Application>Microsoft Office PowerPoint</Application>
  <PresentationFormat>Экран (4:3)</PresentationFormat>
  <Paragraphs>35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Лабораторная работа №8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Acer</dc:creator>
  <cp:lastModifiedBy>Acer</cp:lastModifiedBy>
  <cp:revision>123</cp:revision>
  <dcterms:created xsi:type="dcterms:W3CDTF">2022-11-10T13:43:31Z</dcterms:created>
  <dcterms:modified xsi:type="dcterms:W3CDTF">2023-11-30T12:48:43Z</dcterms:modified>
</cp:coreProperties>
</file>