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97" r:id="rId10"/>
    <p:sldId id="298" r:id="rId11"/>
    <p:sldId id="299" r:id="rId12"/>
    <p:sldId id="301" r:id="rId13"/>
    <p:sldId id="29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</a:t>
            </a:r>
            <a:r>
              <a:rPr lang="ru-RU" sz="2800" dirty="0" smtClean="0">
                <a:solidFill>
                  <a:schemeClr val="tx1"/>
                </a:solidFill>
              </a:rPr>
              <a:t>«Настройка </a:t>
            </a:r>
            <a:r>
              <a:rPr lang="en-US" sz="2800" dirty="0" smtClean="0">
                <a:solidFill>
                  <a:schemeClr val="tx1"/>
                </a:solidFill>
              </a:rPr>
              <a:t>POP3/IMAP </a:t>
            </a:r>
            <a:r>
              <a:rPr lang="ru-RU" sz="2800" dirty="0" smtClean="0">
                <a:solidFill>
                  <a:schemeClr val="tx1"/>
                </a:solidFill>
              </a:rPr>
              <a:t>сервера»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ru-RU" u="sng" dirty="0" smtClean="0"/>
              <a:t>5</a:t>
            </a:r>
            <a:r>
              <a:rPr lang="ru-RU" dirty="0" smtClean="0"/>
              <a:t>» декабря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lum contrast="20000"/>
          </a:blip>
          <a:srcRect b="15556"/>
          <a:stretch>
            <a:fillRect/>
          </a:stretch>
        </p:blipFill>
        <p:spPr bwMode="auto">
          <a:xfrm>
            <a:off x="285720" y="285728"/>
            <a:ext cx="628654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4214810" y="3143248"/>
            <a:ext cx="4614856" cy="346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20" y="4000504"/>
            <a:ext cx="3714750" cy="191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lum contrast="20000"/>
          </a:blip>
          <a:srcRect r="57380"/>
          <a:stretch>
            <a:fillRect/>
          </a:stretch>
        </p:blipFill>
        <p:spPr bwMode="auto">
          <a:xfrm>
            <a:off x="2285984" y="785794"/>
            <a:ext cx="478634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1357290" y="285728"/>
            <a:ext cx="6643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Проверка работы </a:t>
            </a:r>
            <a:r>
              <a:rPr lang="ru-RU" sz="1600" dirty="0" smtClean="0"/>
              <a:t>почтовой службы, используя на сервере протокол </a:t>
            </a:r>
            <a:r>
              <a:rPr lang="ru-RU" sz="1600" dirty="0" err="1" smtClean="0"/>
              <a:t>Telnet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20" y="285728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Внесение изменений в настройки внутреннего окружения виртуальной машины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928670"/>
            <a:ext cx="642942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5286380" y="2928934"/>
            <a:ext cx="3633779" cy="36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000232" y="414338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Содержимое файла</a:t>
            </a:r>
            <a:r>
              <a:rPr lang="en-US" sz="1600" dirty="0" smtClean="0"/>
              <a:t> /vagrant/provision/server/mail.sh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5072074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№9, я приобрела практические навыки по установке и простейшему конфигурированию POP3/IMAP-сервера.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571472" y="642918"/>
            <a:ext cx="4999517" cy="385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6072198" y="1357298"/>
            <a:ext cx="2575294" cy="26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428868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Приобретение практических навыков по установке и простейшему конфигурированию POP3/IMAP-сервера.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215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Установить </a:t>
            </a:r>
            <a:r>
              <a:rPr lang="ru-RU" sz="1600" dirty="0" smtClean="0"/>
              <a:t>на виртуальной машине </a:t>
            </a:r>
            <a:r>
              <a:rPr lang="ru-RU" sz="1600" dirty="0" err="1" smtClean="0"/>
              <a:t>server</a:t>
            </a:r>
            <a:r>
              <a:rPr lang="ru-RU" sz="1600" dirty="0" smtClean="0"/>
              <a:t> </a:t>
            </a:r>
            <a:r>
              <a:rPr lang="ru-RU" sz="1600" dirty="0" err="1" smtClean="0"/>
              <a:t>Dovecot</a:t>
            </a:r>
            <a:r>
              <a:rPr lang="ru-RU" sz="1600" dirty="0" smtClean="0"/>
              <a:t> и </a:t>
            </a:r>
            <a:r>
              <a:rPr lang="ru-RU" sz="1600" dirty="0" err="1" smtClean="0"/>
              <a:t>Telnet</a:t>
            </a:r>
            <a:r>
              <a:rPr lang="ru-RU" sz="1600" dirty="0" smtClean="0"/>
              <a:t> для дальнейшей проверки корректности работы почтового сервера.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Настроить </a:t>
            </a:r>
            <a:r>
              <a:rPr lang="ru-RU" sz="1600" dirty="0" err="1" smtClean="0"/>
              <a:t>Dovecot</a:t>
            </a:r>
            <a:r>
              <a:rPr lang="ru-RU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Установить </a:t>
            </a:r>
            <a:r>
              <a:rPr lang="ru-RU" sz="1600" dirty="0" smtClean="0"/>
              <a:t>на виртуальной машине </a:t>
            </a:r>
            <a:r>
              <a:rPr lang="ru-RU" sz="1600" dirty="0" err="1" smtClean="0"/>
              <a:t>client</a:t>
            </a:r>
            <a:r>
              <a:rPr lang="ru-RU" sz="1600" dirty="0" smtClean="0"/>
              <a:t> программу для чтения почты </a:t>
            </a:r>
            <a:r>
              <a:rPr lang="ru-RU" sz="1600" dirty="0" err="1" smtClean="0"/>
              <a:t>Evolution</a:t>
            </a:r>
            <a:r>
              <a:rPr lang="ru-RU" sz="1600" dirty="0" smtClean="0"/>
              <a:t> и настроить её для манипуляций с почтой вашего пользователя. Проверить корректность работы почтового сервера как с виртуальной машины </a:t>
            </a:r>
            <a:r>
              <a:rPr lang="ru-RU" sz="1600" dirty="0" err="1" smtClean="0"/>
              <a:t>server</a:t>
            </a:r>
            <a:r>
              <a:rPr lang="ru-RU" sz="1600" dirty="0" smtClean="0"/>
              <a:t>, так и с виртуальной машины </a:t>
            </a:r>
            <a:r>
              <a:rPr lang="ru-RU" sz="1600" dirty="0" err="1" smtClean="0"/>
              <a:t>client</a:t>
            </a:r>
            <a:r>
              <a:rPr lang="ru-RU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Изменить </a:t>
            </a:r>
            <a:r>
              <a:rPr lang="ru-RU" sz="1600" dirty="0" err="1" smtClean="0"/>
              <a:t>скрипт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фиксирующий действия по установке и настройке </a:t>
            </a:r>
            <a:r>
              <a:rPr lang="ru-RU" sz="1600" dirty="0" err="1" smtClean="0"/>
              <a:t>Postfix</a:t>
            </a:r>
            <a:r>
              <a:rPr lang="ru-RU" sz="1600" dirty="0" smtClean="0"/>
              <a:t> и </a:t>
            </a:r>
            <a:r>
              <a:rPr lang="ru-RU" sz="1600" dirty="0" err="1" smtClean="0"/>
              <a:t>Dovecote</a:t>
            </a:r>
            <a:r>
              <a:rPr lang="ru-RU" sz="1600" dirty="0" smtClean="0"/>
              <a:t> во внутреннем окружении виртуальной машины </a:t>
            </a:r>
            <a:r>
              <a:rPr lang="ru-RU" sz="1600" dirty="0" err="1" smtClean="0"/>
              <a:t>server</a:t>
            </a:r>
            <a:r>
              <a:rPr lang="ru-RU" sz="1600" dirty="0" smtClean="0"/>
              <a:t>, создать </a:t>
            </a:r>
            <a:r>
              <a:rPr lang="ru-RU" sz="1600" dirty="0" err="1" smtClean="0"/>
              <a:t>скрипт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фиксирующий действия по установке </a:t>
            </a:r>
            <a:r>
              <a:rPr lang="ru-RU" sz="1600" dirty="0" err="1" smtClean="0"/>
              <a:t>Evolution</a:t>
            </a:r>
            <a:r>
              <a:rPr lang="ru-RU" sz="1600" dirty="0" smtClean="0"/>
              <a:t> во внутреннем окружении виртуальной машины </a:t>
            </a:r>
            <a:r>
              <a:rPr lang="ru-RU" sz="1600" dirty="0" err="1" smtClean="0"/>
              <a:t>client</a:t>
            </a:r>
            <a:r>
              <a:rPr lang="ru-RU" sz="1600" dirty="0" smtClean="0"/>
              <a:t>. Соответствующим образом внести изменения в </a:t>
            </a:r>
            <a:r>
              <a:rPr lang="ru-RU" sz="1600" dirty="0" err="1" smtClean="0"/>
              <a:t>Vagrantfile</a:t>
            </a:r>
            <a:r>
              <a:rPr lang="ru-RU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71435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Установка </a:t>
            </a:r>
            <a:r>
              <a:rPr lang="ru-RU" b="1" dirty="0" err="1" smtClean="0"/>
              <a:t>Dovecot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3143240" y="357166"/>
            <a:ext cx="5038725" cy="344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57158" y="4000504"/>
            <a:ext cx="205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Настройка </a:t>
            </a:r>
            <a:r>
              <a:rPr lang="ru-RU" b="1" dirty="0" err="1" smtClean="0"/>
              <a:t>dovecot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3">
            <a:lum contrast="20000"/>
          </a:blip>
          <a:srcRect b="34983"/>
          <a:stretch>
            <a:fillRect/>
          </a:stretch>
        </p:blipFill>
        <p:spPr bwMode="auto">
          <a:xfrm>
            <a:off x="3000364" y="4143380"/>
            <a:ext cx="535785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>
            <a:lum contrast="20000"/>
          </a:blip>
          <a:srcRect b="33689"/>
          <a:stretch>
            <a:fillRect/>
          </a:stretch>
        </p:blipFill>
        <p:spPr bwMode="auto">
          <a:xfrm>
            <a:off x="285720" y="285728"/>
            <a:ext cx="498399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 b="56631"/>
          <a:stretch>
            <a:fillRect/>
          </a:stretch>
        </p:blipFill>
        <p:spPr bwMode="auto">
          <a:xfrm>
            <a:off x="3571868" y="2571744"/>
            <a:ext cx="526732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4">
            <a:lum contrast="20000"/>
          </a:blip>
          <a:srcRect r="12614" b="42307"/>
          <a:stretch>
            <a:fillRect/>
          </a:stretch>
        </p:blipFill>
        <p:spPr bwMode="auto">
          <a:xfrm>
            <a:off x="285720" y="4429132"/>
            <a:ext cx="532773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Прямоугольник 18"/>
          <p:cNvSpPr/>
          <p:nvPr/>
        </p:nvSpPr>
        <p:spPr>
          <a:xfrm>
            <a:off x="5786446" y="4500570"/>
            <a:ext cx="314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Проверка, </a:t>
            </a:r>
            <a:r>
              <a:rPr lang="ru-RU" sz="1600" dirty="0" smtClean="0"/>
              <a:t>что для поиска пользователей и их паролей используется </a:t>
            </a:r>
            <a:r>
              <a:rPr lang="ru-RU" sz="1600" dirty="0" err="1" smtClean="0"/>
              <a:t>pam</a:t>
            </a:r>
            <a:r>
              <a:rPr lang="ru-RU" sz="1600" dirty="0" smtClean="0"/>
              <a:t> и файл </a:t>
            </a:r>
            <a:r>
              <a:rPr lang="ru-RU" sz="1600" dirty="0" err="1" smtClean="0"/>
              <a:t>passwd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429256" y="1071546"/>
            <a:ext cx="26849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Метод </a:t>
            </a:r>
            <a:r>
              <a:rPr lang="ru-RU" sz="1600" dirty="0" smtClean="0"/>
              <a:t>аутентификации </a:t>
            </a:r>
            <a:r>
              <a:rPr lang="ru-RU" sz="1600" dirty="0" err="1" smtClean="0"/>
              <a:t>plain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lum contrast="20000"/>
          </a:blip>
          <a:srcRect b="53927"/>
          <a:stretch>
            <a:fillRect/>
          </a:stretch>
        </p:blipFill>
        <p:spPr bwMode="auto">
          <a:xfrm>
            <a:off x="285720" y="285728"/>
            <a:ext cx="520638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643570" y="642918"/>
            <a:ext cx="32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Настройка месторасположения </a:t>
            </a:r>
            <a:r>
              <a:rPr lang="ru-RU" sz="1600" dirty="0" smtClean="0"/>
              <a:t>почтовых ящиков пользователей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488" y="2285992"/>
            <a:ext cx="5940425" cy="430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4282" y="285728"/>
            <a:ext cx="278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Проверка работы </a:t>
            </a:r>
            <a:r>
              <a:rPr lang="ru-RU" b="1" dirty="0" err="1" smtClean="0"/>
              <a:t>Dovecot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857232"/>
            <a:ext cx="700092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2643182"/>
            <a:ext cx="4794490" cy="46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4">
            <a:lum contrast="30000"/>
          </a:blip>
          <a:srcRect b="19826"/>
          <a:stretch>
            <a:fillRect/>
          </a:stretch>
        </p:blipFill>
        <p:spPr bwMode="auto">
          <a:xfrm>
            <a:off x="4071934" y="3429000"/>
            <a:ext cx="47910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1071538" y="4929198"/>
            <a:ext cx="2727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Установка почтового клиента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rcRect r="1479"/>
          <a:stretch>
            <a:fillRect/>
          </a:stretch>
        </p:blipFill>
        <p:spPr bwMode="auto">
          <a:xfrm>
            <a:off x="214282" y="285728"/>
            <a:ext cx="4956987" cy="372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071810"/>
            <a:ext cx="4664353" cy="346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714348" y="5286388"/>
            <a:ext cx="35975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Настройка почтового клиента </a:t>
            </a:r>
            <a:r>
              <a:rPr lang="ru-RU" sz="1600" dirty="0" err="1" smtClean="0"/>
              <a:t>Evolution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5940425" cy="285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714752"/>
            <a:ext cx="5940425" cy="285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00298" y="357166"/>
            <a:ext cx="4540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Отправка </a:t>
            </a:r>
            <a:r>
              <a:rPr lang="ru-RU" sz="1600" dirty="0" smtClean="0"/>
              <a:t>и удаление писем </a:t>
            </a:r>
            <a:r>
              <a:rPr lang="ru-RU" sz="1600" dirty="0" smtClean="0"/>
              <a:t>из почтового клиента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233</Words>
  <Application>Microsoft Office PowerPoint</Application>
  <PresentationFormat>Экран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Лабораторная работа №9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130</cp:revision>
  <dcterms:created xsi:type="dcterms:W3CDTF">2022-11-10T13:43:31Z</dcterms:created>
  <dcterms:modified xsi:type="dcterms:W3CDTF">2023-12-05T20:12:20Z</dcterms:modified>
</cp:coreProperties>
</file>