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1" r:id="rId4"/>
    <p:sldId id="273" r:id="rId5"/>
    <p:sldId id="274" r:id="rId6"/>
    <p:sldId id="275" r:id="rId7"/>
    <p:sldId id="276" r:id="rId8"/>
    <p:sldId id="278" r:id="rId9"/>
    <p:sldId id="297" r:id="rId10"/>
    <p:sldId id="298" r:id="rId11"/>
    <p:sldId id="299" r:id="rId12"/>
    <p:sldId id="301" r:id="rId13"/>
    <p:sldId id="302" r:id="rId14"/>
    <p:sldId id="296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14.12.2023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14.12.2023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14.12.2023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14.12.2023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14.12.2023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14.12.2023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14.12.2023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14.12.2023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14.12.2023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14.12.2023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14.12.2023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013C3-F4A9-4C37-84F2-9CA79C71EE0A}" type="datetimeFigureOut">
              <a:rPr lang="ru-RU" smtClean="0"/>
              <a:pPr/>
              <a:t>14.12.2023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7772400" cy="1470025"/>
          </a:xfrm>
        </p:spPr>
        <p:txBody>
          <a:bodyPr/>
          <a:lstStyle/>
          <a:p>
            <a:r>
              <a:rPr lang="ru-RU" dirty="0" smtClean="0"/>
              <a:t>Лабораторная работа №11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7158" y="2071678"/>
            <a:ext cx="8358246" cy="17526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Тема «Настройка безопасного удалённого доступа по протоколу SSH»</a:t>
            </a:r>
          </a:p>
          <a:p>
            <a:r>
              <a:rPr lang="ru-RU" sz="2400" dirty="0">
                <a:solidFill>
                  <a:schemeClr val="tx1"/>
                </a:solidFill>
              </a:rPr>
              <a:t>по дисциплине </a:t>
            </a:r>
            <a:r>
              <a:rPr lang="ru-RU" sz="2400" dirty="0" smtClean="0">
                <a:solidFill>
                  <a:schemeClr val="tx1"/>
                </a:solidFill>
              </a:rPr>
              <a:t>«Администрирование сетевых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подсистем»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3372" y="4786322"/>
            <a:ext cx="47149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Выполнил:  </a:t>
            </a:r>
            <a:r>
              <a:rPr lang="ru-RU" u="sng" dirty="0"/>
              <a:t>Щербак Маргарита Романовна</a:t>
            </a:r>
            <a:endParaRPr lang="ru-RU" dirty="0"/>
          </a:p>
          <a:p>
            <a:r>
              <a:rPr lang="ru-RU" dirty="0"/>
              <a:t>                                                                          Студент группы: </a:t>
            </a:r>
            <a:r>
              <a:rPr lang="ru-RU" u="sng" dirty="0"/>
              <a:t>НПИбд-02-21</a:t>
            </a:r>
            <a:r>
              <a:rPr lang="ru-RU" dirty="0"/>
              <a:t>	</a:t>
            </a:r>
          </a:p>
          <a:p>
            <a:r>
              <a:rPr lang="ru-RU" dirty="0"/>
              <a:t>			                                   </a:t>
            </a:r>
            <a:r>
              <a:rPr lang="ru-RU" dirty="0" smtClean="0"/>
              <a:t>«</a:t>
            </a:r>
            <a:r>
              <a:rPr lang="ru-RU" u="sng" dirty="0" smtClean="0"/>
              <a:t>14</a:t>
            </a:r>
            <a:r>
              <a:rPr lang="ru-RU" dirty="0" smtClean="0"/>
              <a:t>» декабря 20</a:t>
            </a:r>
            <a:r>
              <a:rPr lang="ru-RU" u="sng" dirty="0" smtClean="0"/>
              <a:t>23</a:t>
            </a:r>
            <a:r>
              <a:rPr lang="ru-RU" dirty="0" smtClean="0"/>
              <a:t>г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285720" y="285728"/>
            <a:ext cx="6143668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214282" y="2143116"/>
            <a:ext cx="8286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Организация туннелей SSH, перенаправление TCP-портов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3">
            <a:lum contrast="20000"/>
          </a:blip>
          <a:srcRect t="83217"/>
          <a:stretch>
            <a:fillRect/>
          </a:stretch>
        </p:blipFill>
        <p:spPr bwMode="auto">
          <a:xfrm>
            <a:off x="285720" y="2714620"/>
            <a:ext cx="6643734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Рисунок 10"/>
          <p:cNvPicPr/>
          <p:nvPr/>
        </p:nvPicPr>
        <p:blipFill>
          <a:blip r:embed="rId4">
            <a:lum contrast="20000"/>
          </a:blip>
          <a:srcRect/>
          <a:stretch>
            <a:fillRect/>
          </a:stretch>
        </p:blipFill>
        <p:spPr bwMode="auto">
          <a:xfrm>
            <a:off x="285720" y="3714752"/>
            <a:ext cx="6715172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Рисунок 11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0" y="4572008"/>
            <a:ext cx="5940425" cy="1492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14282" y="3214686"/>
            <a:ext cx="8501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Установлен SSH-туннель, и SSH слушает порт 8080. Произошло перенаправление порта.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14282" y="285728"/>
            <a:ext cx="4480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Запуск консольных приложений через SSH</a:t>
            </a:r>
            <a:endParaRPr lang="ru-RU" dirty="0"/>
          </a:p>
        </p:txBody>
      </p:sp>
      <p:pic>
        <p:nvPicPr>
          <p:cNvPr id="9" name="Рисунок 8"/>
          <p:cNvPicPr/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285720" y="857232"/>
            <a:ext cx="5334000" cy="3753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Рисунок 9"/>
          <p:cNvPicPr/>
          <p:nvPr/>
        </p:nvPicPr>
        <p:blipFill>
          <a:blip r:embed="rId3">
            <a:lum contrast="20000"/>
          </a:blip>
          <a:srcRect/>
          <a:stretch>
            <a:fillRect/>
          </a:stretch>
        </p:blipFill>
        <p:spPr bwMode="auto">
          <a:xfrm>
            <a:off x="285720" y="4857760"/>
            <a:ext cx="5940425" cy="149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Прямоугольник 10"/>
          <p:cNvSpPr/>
          <p:nvPr/>
        </p:nvSpPr>
        <p:spPr>
          <a:xfrm>
            <a:off x="5786446" y="1500174"/>
            <a:ext cx="30718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Просмотр имени  узла сервера и списка файлов на сервере</a:t>
            </a:r>
            <a:endParaRPr lang="ru-RU" sz="16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429388" y="5286388"/>
            <a:ext cx="24288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Просмотр почты на сервере с клиента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14282" y="214290"/>
            <a:ext cx="7215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Запуск графических приложений через SSH (X11Forwarding)</a:t>
            </a:r>
            <a:endParaRPr lang="ru-RU" dirty="0"/>
          </a:p>
        </p:txBody>
      </p:sp>
      <p:pic>
        <p:nvPicPr>
          <p:cNvPr id="11" name="Рисунок 10"/>
          <p:cNvPicPr/>
          <p:nvPr/>
        </p:nvPicPr>
        <p:blipFill>
          <a:blip r:embed="rId2">
            <a:lum contrast="20000"/>
          </a:blip>
          <a:srcRect b="48182"/>
          <a:stretch>
            <a:fillRect/>
          </a:stretch>
        </p:blipFill>
        <p:spPr bwMode="auto">
          <a:xfrm>
            <a:off x="285720" y="714356"/>
            <a:ext cx="539115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Рисунок 11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500438"/>
            <a:ext cx="5940425" cy="2857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Прямоугольник 12"/>
          <p:cNvSpPr/>
          <p:nvPr/>
        </p:nvSpPr>
        <p:spPr>
          <a:xfrm>
            <a:off x="214282" y="2714620"/>
            <a:ext cx="8572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Попробовала с клиента удалённо подключиться к серверу и запустить графическое приложение  </a:t>
            </a:r>
            <a:r>
              <a:rPr lang="ru-RU" sz="1600" dirty="0" err="1" smtClean="0"/>
              <a:t>firefox</a:t>
            </a:r>
            <a:r>
              <a:rPr lang="en-US" sz="1600" dirty="0" smtClean="0"/>
              <a:t>. </a:t>
            </a:r>
            <a:r>
              <a:rPr lang="ru-RU" sz="1600" dirty="0" smtClean="0"/>
              <a:t>Страница сайта ТУИС на сервере в запущенном </a:t>
            </a:r>
            <a:r>
              <a:rPr lang="ru-RU" sz="1600" dirty="0" err="1" smtClean="0"/>
              <a:t>firefox</a:t>
            </a:r>
            <a:r>
              <a:rPr lang="en-US" sz="1600" dirty="0" smtClean="0"/>
              <a:t>.</a:t>
            </a:r>
            <a:endParaRPr lang="ru-RU" sz="1600" dirty="0" smtClean="0"/>
          </a:p>
          <a:p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428564" y="214290"/>
            <a:ext cx="8715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Внесение изменений в настройки внутреннего окружения виртуальной машины</a:t>
            </a:r>
            <a:endParaRPr lang="ru-RU" dirty="0"/>
          </a:p>
        </p:txBody>
      </p:sp>
      <p:pic>
        <p:nvPicPr>
          <p:cNvPr id="10" name="Рисунок 9"/>
          <p:cNvPicPr/>
          <p:nvPr/>
        </p:nvPicPr>
        <p:blipFill>
          <a:blip r:embed="rId2">
            <a:lum contrast="20000"/>
          </a:blip>
          <a:srcRect t="13333"/>
          <a:stretch>
            <a:fillRect/>
          </a:stretch>
        </p:blipFill>
        <p:spPr bwMode="auto">
          <a:xfrm>
            <a:off x="1428728" y="928670"/>
            <a:ext cx="642942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Рисунок 10"/>
          <p:cNvPicPr/>
          <p:nvPr/>
        </p:nvPicPr>
        <p:blipFill>
          <a:blip r:embed="rId3">
            <a:lum contrast="20000"/>
          </a:blip>
          <a:srcRect/>
          <a:stretch>
            <a:fillRect/>
          </a:stretch>
        </p:blipFill>
        <p:spPr bwMode="auto">
          <a:xfrm>
            <a:off x="2428860" y="2928934"/>
            <a:ext cx="4752975" cy="320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Прямоугольник 11"/>
          <p:cNvSpPr/>
          <p:nvPr/>
        </p:nvSpPr>
        <p:spPr>
          <a:xfrm>
            <a:off x="3500430" y="2500306"/>
            <a:ext cx="24586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Содержимое файла </a:t>
            </a:r>
            <a:r>
              <a:rPr lang="en-US" sz="1600" dirty="0" err="1" smtClean="0"/>
              <a:t>ssh</a:t>
            </a:r>
            <a:r>
              <a:rPr lang="ru-RU" sz="1600" dirty="0" smtClean="0"/>
              <a:t>.</a:t>
            </a:r>
            <a:r>
              <a:rPr lang="en-US" sz="1600" dirty="0" err="1" smtClean="0"/>
              <a:t>sh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5720" y="4500570"/>
            <a:ext cx="8572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Вывод: </a:t>
            </a:r>
            <a:r>
              <a:rPr lang="ru-RU" dirty="0" smtClean="0"/>
              <a:t>таким образом, в ходе выполнения л/</a:t>
            </a:r>
            <a:r>
              <a:rPr lang="ru-RU" dirty="0" err="1" smtClean="0"/>
              <a:t>р</a:t>
            </a:r>
            <a:r>
              <a:rPr lang="ru-RU" dirty="0" smtClean="0"/>
              <a:t> </a:t>
            </a:r>
            <a:r>
              <a:rPr lang="ru-RU" smtClean="0"/>
              <a:t>№</a:t>
            </a:r>
            <a:r>
              <a:rPr lang="ru-RU" smtClean="0"/>
              <a:t>11 </a:t>
            </a:r>
            <a:r>
              <a:rPr lang="ru-RU" dirty="0" smtClean="0"/>
              <a:t>я приобрела практические навыки по настройке удалённого доступа к серверу с помощью SSH.</a:t>
            </a:r>
          </a:p>
          <a:p>
            <a:endParaRPr lang="ru-RU" dirty="0"/>
          </a:p>
        </p:txBody>
      </p:sp>
      <p:pic>
        <p:nvPicPr>
          <p:cNvPr id="6" name="Рисунок 5" descr="C:\Users\Acer\OneDrive\Изображения\Снимки экрана\Снимок экрана 2023-12-07 191032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357166"/>
            <a:ext cx="4576736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857364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Цель работы</a:t>
            </a:r>
            <a:r>
              <a:rPr lang="en-US" b="1" dirty="0" smtClean="0"/>
              <a:t>:</a:t>
            </a:r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2428868"/>
            <a:ext cx="850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Приобретение практических навыков по настройке удалённого доступа к серверу с помощью SSH.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00034" y="1357298"/>
            <a:ext cx="1500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Задание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857364"/>
            <a:ext cx="821537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Настроить запрет удалённого доступа на сервер по SSH для пользователя </a:t>
            </a:r>
            <a:r>
              <a:rPr lang="ru-RU" sz="1600" dirty="0" err="1" smtClean="0"/>
              <a:t>root</a:t>
            </a:r>
            <a:r>
              <a:rPr lang="ru-RU" sz="16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Настроить разрешение удалённого доступа к серверу по SSH только для пользователей группы </a:t>
            </a:r>
            <a:r>
              <a:rPr lang="ru-RU" sz="1600" dirty="0" err="1" smtClean="0"/>
              <a:t>vagrant</a:t>
            </a:r>
            <a:r>
              <a:rPr lang="ru-RU" sz="1600" dirty="0" smtClean="0"/>
              <a:t> и вашего пользователя.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Настроить удалённый доступ к серверу по SSH через порт 2022.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Настроить удалённый доступ к серверу по SSH по ключу.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Организовать SSH-туннель с клиента на сервер, перенаправив локальное соединение с TCP-порта 80 на порт 8080.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Используя удалённое SSH-соединение, выполнить с клиента несколько команд на сервере.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Используя удалённое SSH-соединение, запустить с клиента графическое приложение на сервере.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Написать </a:t>
            </a:r>
            <a:r>
              <a:rPr lang="ru-RU" sz="1600" dirty="0" err="1" smtClean="0"/>
              <a:t>скрипт</a:t>
            </a:r>
            <a:r>
              <a:rPr lang="ru-RU" sz="1600" dirty="0" smtClean="0"/>
              <a:t> для </a:t>
            </a:r>
            <a:r>
              <a:rPr lang="ru-RU" sz="1600" dirty="0" err="1" smtClean="0"/>
              <a:t>Vagrant</a:t>
            </a:r>
            <a:r>
              <a:rPr lang="ru-RU" sz="1600" dirty="0" smtClean="0"/>
              <a:t>, фиксирующий действия по настройке SSH-сервера во внутреннем окружении виртуальной машины </a:t>
            </a:r>
            <a:r>
              <a:rPr lang="ru-RU" sz="1600" dirty="0" err="1" smtClean="0"/>
              <a:t>server</a:t>
            </a:r>
            <a:r>
              <a:rPr lang="ru-RU" sz="1600" dirty="0" smtClean="0"/>
              <a:t>. Внести изменения в </a:t>
            </a:r>
            <a:r>
              <a:rPr lang="ru-RU" sz="1600" dirty="0" err="1" smtClean="0"/>
              <a:t>Vagrantfile</a:t>
            </a:r>
            <a:r>
              <a:rPr lang="ru-RU" sz="1600" dirty="0" smtClean="0"/>
              <a:t>.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214290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Выполнение работы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714356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Запрет удалённого доступа по SSH для пользователя </a:t>
            </a:r>
            <a:r>
              <a:rPr lang="ru-RU" b="1" dirty="0" err="1" smtClean="0"/>
              <a:t>root</a:t>
            </a:r>
            <a:endParaRPr lang="ru-RU" dirty="0"/>
          </a:p>
        </p:txBody>
      </p:sp>
      <p:pic>
        <p:nvPicPr>
          <p:cNvPr id="10" name="Рисунок 9"/>
          <p:cNvPicPr/>
          <p:nvPr/>
        </p:nvPicPr>
        <p:blipFill>
          <a:blip r:embed="rId2">
            <a:lum contrast="20000"/>
          </a:blip>
          <a:srcRect t="5769"/>
          <a:stretch>
            <a:fillRect/>
          </a:stretch>
        </p:blipFill>
        <p:spPr bwMode="auto">
          <a:xfrm>
            <a:off x="357158" y="1214422"/>
            <a:ext cx="5020782" cy="132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Рисунок 10"/>
          <p:cNvPicPr/>
          <p:nvPr/>
        </p:nvPicPr>
        <p:blipFill>
          <a:blip r:embed="rId3">
            <a:lum contrast="20000"/>
          </a:blip>
          <a:srcRect/>
          <a:stretch>
            <a:fillRect/>
          </a:stretch>
        </p:blipFill>
        <p:spPr bwMode="auto">
          <a:xfrm>
            <a:off x="2857488" y="2714620"/>
            <a:ext cx="5940425" cy="1353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Рисунок 11"/>
          <p:cNvPicPr/>
          <p:nvPr/>
        </p:nvPicPr>
        <p:blipFill>
          <a:blip r:embed="rId4">
            <a:lum contrast="20000"/>
          </a:blip>
          <a:srcRect b="37420"/>
          <a:stretch>
            <a:fillRect/>
          </a:stretch>
        </p:blipFill>
        <p:spPr bwMode="auto">
          <a:xfrm>
            <a:off x="285720" y="4357694"/>
            <a:ext cx="5137741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Прямоугольник 13"/>
          <p:cNvSpPr/>
          <p:nvPr/>
        </p:nvSpPr>
        <p:spPr>
          <a:xfrm>
            <a:off x="5572133" y="5286388"/>
            <a:ext cx="32861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Запрет входа на сервер пользователю </a:t>
            </a:r>
            <a:r>
              <a:rPr lang="ru-RU" sz="1600" dirty="0" err="1" smtClean="0"/>
              <a:t>root</a:t>
            </a:r>
            <a:endParaRPr lang="ru-RU" sz="16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14348" y="2857496"/>
            <a:ext cx="23574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Получение доступа к серверу посредством SSH-соединения через пользователя </a:t>
            </a:r>
            <a:r>
              <a:rPr lang="ru-RU" sz="1600" dirty="0" err="1" smtClean="0"/>
              <a:t>root</a:t>
            </a:r>
            <a:endParaRPr lang="ru-RU" sz="16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500694" y="1428736"/>
            <a:ext cx="32147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Создание пароля для пользователя </a:t>
            </a:r>
            <a:r>
              <a:rPr lang="ru-RU" sz="1600" dirty="0" err="1" smtClean="0"/>
              <a:t>root</a:t>
            </a:r>
            <a:r>
              <a:rPr lang="ru-RU" sz="1600" dirty="0" smtClean="0"/>
              <a:t> на сервере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>
          <a:blip r:embed="rId2">
            <a:lum contrast="20000"/>
          </a:blip>
          <a:srcRect t="39735"/>
          <a:stretch>
            <a:fillRect/>
          </a:stretch>
        </p:blipFill>
        <p:spPr bwMode="auto">
          <a:xfrm>
            <a:off x="285720" y="285728"/>
            <a:ext cx="492922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5357818" y="357166"/>
            <a:ext cx="35004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Отказ в доступе к серверу посредством SSH-соединения через пользователя </a:t>
            </a:r>
            <a:r>
              <a:rPr lang="ru-RU" sz="1600" dirty="0" err="1" smtClean="0"/>
              <a:t>root</a:t>
            </a:r>
            <a:endParaRPr lang="ru-RU" sz="1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14282" y="1500174"/>
            <a:ext cx="8572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Ограничение списка пользователей для удалённого доступа по SSH</a:t>
            </a:r>
            <a:endParaRPr lang="ru-RU" dirty="0"/>
          </a:p>
        </p:txBody>
      </p:sp>
      <p:pic>
        <p:nvPicPr>
          <p:cNvPr id="12" name="Рисунок 11"/>
          <p:cNvPicPr/>
          <p:nvPr/>
        </p:nvPicPr>
        <p:blipFill>
          <a:blip r:embed="rId3">
            <a:lum contrast="20000"/>
          </a:blip>
          <a:srcRect t="41060"/>
          <a:stretch>
            <a:fillRect/>
          </a:stretch>
        </p:blipFill>
        <p:spPr bwMode="auto">
          <a:xfrm>
            <a:off x="285720" y="2428868"/>
            <a:ext cx="485778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Прямоугольник 12"/>
          <p:cNvSpPr/>
          <p:nvPr/>
        </p:nvSpPr>
        <p:spPr>
          <a:xfrm>
            <a:off x="214282" y="1928802"/>
            <a:ext cx="84296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Получение доступа к серверу посредством SSH-соединения через пользователя </a:t>
            </a:r>
            <a:r>
              <a:rPr lang="en-US" sz="1600" dirty="0" err="1" smtClean="0"/>
              <a:t>mrshcherbak</a:t>
            </a:r>
            <a:endParaRPr lang="ru-RU" sz="1600" dirty="0"/>
          </a:p>
        </p:txBody>
      </p:sp>
      <p:pic>
        <p:nvPicPr>
          <p:cNvPr id="14" name="Рисунок 13"/>
          <p:cNvPicPr/>
          <p:nvPr/>
        </p:nvPicPr>
        <p:blipFill>
          <a:blip r:embed="rId4">
            <a:lum contrast="20000"/>
          </a:blip>
          <a:srcRect/>
          <a:stretch>
            <a:fillRect/>
          </a:stretch>
        </p:blipFill>
        <p:spPr bwMode="auto">
          <a:xfrm>
            <a:off x="3786182" y="3500438"/>
            <a:ext cx="5017456" cy="304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/>
          <p:nvPr/>
        </p:nvPicPr>
        <p:blipFill>
          <a:blip r:embed="rId2">
            <a:lum contrast="20000"/>
          </a:blip>
          <a:srcRect t="30088"/>
          <a:stretch>
            <a:fillRect/>
          </a:stretch>
        </p:blipFill>
        <p:spPr bwMode="auto">
          <a:xfrm>
            <a:off x="285720" y="285728"/>
            <a:ext cx="5942640" cy="839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/>
          <p:cNvPicPr/>
          <p:nvPr/>
        </p:nvPicPr>
        <p:blipFill>
          <a:blip r:embed="rId3">
            <a:lum contrast="20000"/>
          </a:blip>
          <a:srcRect r="40541"/>
          <a:stretch>
            <a:fillRect/>
          </a:stretch>
        </p:blipFill>
        <p:spPr bwMode="auto">
          <a:xfrm>
            <a:off x="357158" y="1357298"/>
            <a:ext cx="3143271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Рисунок 9"/>
          <p:cNvPicPr/>
          <p:nvPr/>
        </p:nvPicPr>
        <p:blipFill>
          <a:blip r:embed="rId4">
            <a:lum contrast="20000"/>
          </a:blip>
          <a:srcRect/>
          <a:stretch>
            <a:fillRect/>
          </a:stretch>
        </p:blipFill>
        <p:spPr bwMode="auto">
          <a:xfrm>
            <a:off x="3571868" y="5429264"/>
            <a:ext cx="5337810" cy="1148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Прямоугольник 10"/>
          <p:cNvSpPr/>
          <p:nvPr/>
        </p:nvSpPr>
        <p:spPr>
          <a:xfrm>
            <a:off x="3500430" y="4714884"/>
            <a:ext cx="54292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Получение доступа к серверу посредством SSH-соединения через пользователя </a:t>
            </a:r>
            <a:r>
              <a:rPr lang="en-US" sz="1600" dirty="0" err="1" smtClean="0"/>
              <a:t>mrshcherbak</a:t>
            </a:r>
            <a:endParaRPr lang="ru-RU" sz="16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643306" y="2714620"/>
            <a:ext cx="39792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Редактирование файла /</a:t>
            </a:r>
            <a:r>
              <a:rPr lang="ru-RU" sz="1600" dirty="0" err="1" smtClean="0"/>
              <a:t>etc</a:t>
            </a:r>
            <a:r>
              <a:rPr lang="ru-RU" sz="1600" dirty="0" smtClean="0"/>
              <a:t>/</a:t>
            </a:r>
            <a:r>
              <a:rPr lang="ru-RU" sz="1600" dirty="0" err="1" smtClean="0"/>
              <a:t>ssh</a:t>
            </a:r>
            <a:r>
              <a:rPr lang="ru-RU" sz="1600" dirty="0" smtClean="0"/>
              <a:t>/</a:t>
            </a:r>
            <a:r>
              <a:rPr lang="ru-RU" sz="1600" dirty="0" err="1" smtClean="0"/>
              <a:t>sshd_config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14282" y="214290"/>
            <a:ext cx="8215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Настройка дополнительных портов для удалённого доступа по SSH</a:t>
            </a:r>
            <a:endParaRPr lang="ru-RU" dirty="0"/>
          </a:p>
        </p:txBody>
      </p:sp>
      <p:pic>
        <p:nvPicPr>
          <p:cNvPr id="9" name="Рисунок 8"/>
          <p:cNvPicPr/>
          <p:nvPr/>
        </p:nvPicPr>
        <p:blipFill>
          <a:blip r:embed="rId2">
            <a:lum contrast="20000"/>
          </a:blip>
          <a:srcRect r="21138" b="34709"/>
          <a:stretch>
            <a:fillRect/>
          </a:stretch>
        </p:blipFill>
        <p:spPr bwMode="auto">
          <a:xfrm>
            <a:off x="285720" y="785794"/>
            <a:ext cx="4684725" cy="2440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Рисунок 9"/>
          <p:cNvPicPr/>
          <p:nvPr/>
        </p:nvPicPr>
        <p:blipFill>
          <a:blip r:embed="rId3">
            <a:lum contrast="20000"/>
          </a:blip>
          <a:srcRect/>
          <a:stretch>
            <a:fillRect/>
          </a:stretch>
        </p:blipFill>
        <p:spPr bwMode="auto">
          <a:xfrm>
            <a:off x="285720" y="3500438"/>
            <a:ext cx="5940425" cy="3019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Прямоугольник 10"/>
          <p:cNvSpPr/>
          <p:nvPr/>
        </p:nvSpPr>
        <p:spPr>
          <a:xfrm>
            <a:off x="6429388" y="4429132"/>
            <a:ext cx="24288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Просмотр расширенного статуса работы </a:t>
            </a:r>
            <a:r>
              <a:rPr lang="ru-RU" sz="1600" dirty="0" err="1" smtClean="0"/>
              <a:t>sshd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214282" y="214290"/>
            <a:ext cx="5572164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3">
            <a:lum contrast="20000"/>
          </a:blip>
          <a:srcRect/>
          <a:stretch>
            <a:fillRect/>
          </a:stretch>
        </p:blipFill>
        <p:spPr bwMode="auto">
          <a:xfrm>
            <a:off x="3571868" y="3857628"/>
            <a:ext cx="5275964" cy="2769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4282" y="214290"/>
            <a:ext cx="6000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Настройка удалённого доступа по SSH по ключу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lum contrast="20000"/>
          </a:blip>
          <a:srcRect b="50583"/>
          <a:stretch>
            <a:fillRect/>
          </a:stretch>
        </p:blipFill>
        <p:spPr bwMode="auto">
          <a:xfrm>
            <a:off x="285720" y="714356"/>
            <a:ext cx="5233433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Рисунок 9"/>
          <p:cNvPicPr/>
          <p:nvPr/>
        </p:nvPicPr>
        <p:blipFill>
          <a:blip r:embed="rId3">
            <a:lum contrast="20000"/>
          </a:blip>
          <a:srcRect/>
          <a:stretch>
            <a:fillRect/>
          </a:stretch>
        </p:blipFill>
        <p:spPr bwMode="auto">
          <a:xfrm>
            <a:off x="285721" y="2571745"/>
            <a:ext cx="4786345" cy="2714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Прямоугольник 10"/>
          <p:cNvSpPr/>
          <p:nvPr/>
        </p:nvSpPr>
        <p:spPr>
          <a:xfrm>
            <a:off x="5143504" y="3500438"/>
            <a:ext cx="23952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Сформировала SSH-ключ </a:t>
            </a:r>
            <a:endParaRPr lang="ru-RU" sz="1600" dirty="0"/>
          </a:p>
        </p:txBody>
      </p:sp>
      <p:pic>
        <p:nvPicPr>
          <p:cNvPr id="12" name="Рисунок 11"/>
          <p:cNvPicPr/>
          <p:nvPr/>
        </p:nvPicPr>
        <p:blipFill>
          <a:blip r:embed="rId4">
            <a:lum contrast="20000"/>
          </a:blip>
          <a:srcRect b="16914"/>
          <a:stretch>
            <a:fillRect/>
          </a:stretch>
        </p:blipFill>
        <p:spPr bwMode="auto">
          <a:xfrm>
            <a:off x="285720" y="5500702"/>
            <a:ext cx="4857784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Прямоугольник 12"/>
          <p:cNvSpPr/>
          <p:nvPr/>
        </p:nvSpPr>
        <p:spPr>
          <a:xfrm>
            <a:off x="5357818" y="5572140"/>
            <a:ext cx="3786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Закрытый ключ записан в файл</a:t>
            </a:r>
            <a:r>
              <a:rPr lang="en-US" sz="1600" dirty="0" smtClean="0"/>
              <a:t> ~/.</a:t>
            </a:r>
            <a:r>
              <a:rPr lang="en-US" sz="1600" dirty="0" err="1" smtClean="0"/>
              <a:t>ssh</a:t>
            </a:r>
            <a:r>
              <a:rPr lang="en-US" sz="1600" dirty="0" smtClean="0"/>
              <a:t>/</a:t>
            </a:r>
            <a:r>
              <a:rPr lang="en-US" sz="1600" dirty="0" err="1" smtClean="0"/>
              <a:t>id_rsa</a:t>
            </a:r>
            <a:r>
              <a:rPr lang="en-US" sz="1600" dirty="0" smtClean="0"/>
              <a:t>, </a:t>
            </a:r>
            <a:r>
              <a:rPr lang="ru-RU" sz="1600" dirty="0" smtClean="0"/>
              <a:t>а открытый ключ </a:t>
            </a:r>
            <a:r>
              <a:rPr lang="ru-RU" sz="1600" dirty="0" smtClean="0">
                <a:sym typeface="Symbol"/>
              </a:rPr>
              <a:t></a:t>
            </a:r>
            <a:r>
              <a:rPr lang="ru-RU" sz="1600" dirty="0" smtClean="0"/>
              <a:t> в файл</a:t>
            </a:r>
            <a:r>
              <a:rPr lang="en-US" sz="1600" dirty="0" smtClean="0"/>
              <a:t>e ~/.</a:t>
            </a:r>
            <a:r>
              <a:rPr lang="en-US" sz="1600" dirty="0" err="1" smtClean="0"/>
              <a:t>ssh</a:t>
            </a:r>
            <a:r>
              <a:rPr lang="en-US" sz="1600" dirty="0" smtClean="0"/>
              <a:t>/id_rsa.pub.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</TotalTime>
  <Words>380</Words>
  <Application>Microsoft Office PowerPoint</Application>
  <PresentationFormat>Экран (4:3)</PresentationFormat>
  <Paragraphs>42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Лабораторная работа №11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Acer</dc:creator>
  <cp:lastModifiedBy>Acer</cp:lastModifiedBy>
  <cp:revision>132</cp:revision>
  <dcterms:created xsi:type="dcterms:W3CDTF">2022-11-10T13:43:31Z</dcterms:created>
  <dcterms:modified xsi:type="dcterms:W3CDTF">2023-12-14T11:18:31Z</dcterms:modified>
</cp:coreProperties>
</file>