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97" r:id="rId10"/>
    <p:sldId id="298" r:id="rId11"/>
    <p:sldId id="299" r:id="rId12"/>
    <p:sldId id="29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№</a:t>
            </a:r>
            <a:r>
              <a:rPr lang="ru-RU" dirty="0" smtClean="0"/>
              <a:t>1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«Синхронизация времени»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en-US" u="sng" dirty="0" smtClean="0"/>
              <a:t>14</a:t>
            </a:r>
            <a:r>
              <a:rPr lang="ru-RU" dirty="0" smtClean="0"/>
              <a:t>» </a:t>
            </a:r>
            <a:r>
              <a:rPr lang="ru-RU" dirty="0" smtClean="0"/>
              <a:t>декабря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00002" y="285728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виртуальных машин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 b="42308"/>
          <a:stretch>
            <a:fillRect/>
          </a:stretch>
        </p:blipFill>
        <p:spPr bwMode="auto">
          <a:xfrm>
            <a:off x="214282" y="785794"/>
            <a:ext cx="607223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14282" y="2143116"/>
            <a:ext cx="5307862" cy="29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664586" y="3286124"/>
            <a:ext cx="3265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err="1" smtClean="0"/>
              <a:t>ntp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r>
              <a:rPr lang="ru-RU" sz="1600" dirty="0" smtClean="0"/>
              <a:t> на сервере</a:t>
            </a:r>
            <a:endParaRPr lang="ru-RU" sz="1600" dirty="0"/>
          </a:p>
        </p:txBody>
      </p:sp>
      <p:pic>
        <p:nvPicPr>
          <p:cNvPr id="12" name="Рисунок 11"/>
          <p:cNvPicPr/>
          <p:nvPr/>
        </p:nvPicPr>
        <p:blipFill>
          <a:blip r:embed="rId4">
            <a:lum contrast="20000"/>
          </a:blip>
          <a:srcRect b="24167"/>
          <a:stretch>
            <a:fillRect/>
          </a:stretch>
        </p:blipFill>
        <p:spPr bwMode="auto">
          <a:xfrm>
            <a:off x="214282" y="5357826"/>
            <a:ext cx="607223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>
            <a:lum contrast="20000"/>
          </a:blip>
          <a:srcRect r="19428"/>
          <a:stretch>
            <a:fillRect/>
          </a:stretch>
        </p:blipFill>
        <p:spPr bwMode="auto">
          <a:xfrm>
            <a:off x="285720" y="285728"/>
            <a:ext cx="4786346" cy="21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5214942" y="928670"/>
            <a:ext cx="3474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err="1" smtClean="0"/>
              <a:t>ntp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r>
              <a:rPr lang="ru-RU" sz="1600" dirty="0" smtClean="0"/>
              <a:t> на клиенте</a:t>
            </a:r>
            <a:endParaRPr lang="ru-RU" sz="1600" dirty="0"/>
          </a:p>
        </p:txBody>
      </p:sp>
      <p:pic>
        <p:nvPicPr>
          <p:cNvPr id="10" name="Рисунок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643182"/>
            <a:ext cx="4393462" cy="365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4857752" y="4572008"/>
            <a:ext cx="3147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Редактирование файла </a:t>
            </a:r>
            <a:r>
              <a:rPr lang="ru-RU" sz="1600" dirty="0" err="1" smtClean="0"/>
              <a:t>Vagrantfile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4500570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№12 я получила навыки по управлению системным временем и настройке синхронизации времени.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28604"/>
            <a:ext cx="4429156" cy="378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428868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Получение навыков по управлению системным временем и настройке синхронизации времени.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21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Изучить команды по настройке параметров времени.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Настроить </a:t>
            </a:r>
            <a:r>
              <a:rPr lang="ru-RU" sz="1600" dirty="0" smtClean="0"/>
              <a:t>сервер в качестве сервера синхронизации времени для локальной сети.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Написать </a:t>
            </a:r>
            <a:r>
              <a:rPr lang="ru-RU" sz="1600" dirty="0" err="1" smtClean="0"/>
              <a:t>скрипты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фиксирующие действия по установке и настройке NTP-сервера и клиента.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71435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Настройка параметров времени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2">
            <a:lum contrast="20000"/>
          </a:blip>
          <a:srcRect r="11010"/>
          <a:stretch>
            <a:fillRect/>
          </a:stretch>
        </p:blipFill>
        <p:spPr bwMode="auto">
          <a:xfrm>
            <a:off x="285720" y="1285860"/>
            <a:ext cx="471490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5429256" y="2857496"/>
            <a:ext cx="342902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5072066" y="1571612"/>
            <a:ext cx="3786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параметров настройки даты и времени на клиенте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4348" y="521495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Просмотр параметров настройки даты и времени на сервере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1" y="285729"/>
            <a:ext cx="421484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3071810"/>
            <a:ext cx="3286148" cy="214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4572000" y="10715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Просмотр параметров команды </a:t>
            </a:r>
            <a:r>
              <a:rPr lang="ru-RU" sz="1600" dirty="0" err="1" smtClean="0"/>
              <a:t>date</a:t>
            </a:r>
            <a:r>
              <a:rPr lang="ru-RU" sz="1600" dirty="0" smtClean="0"/>
              <a:t> на клиенте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643306" y="378619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Просмотр параметров команды </a:t>
            </a:r>
            <a:r>
              <a:rPr lang="ru-RU" sz="1600" dirty="0" err="1" smtClean="0"/>
              <a:t>date</a:t>
            </a:r>
            <a:r>
              <a:rPr lang="ru-RU" sz="1600" dirty="0" smtClean="0"/>
              <a:t> на сервере</a:t>
            </a:r>
            <a:endParaRPr lang="ru-RU" sz="1600" dirty="0"/>
          </a:p>
        </p:txBody>
      </p:sp>
      <p:pic>
        <p:nvPicPr>
          <p:cNvPr id="13" name="Рисунок 12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5572140"/>
            <a:ext cx="3763645" cy="6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5">
            <a:lum contrast="20000"/>
          </a:blip>
          <a:srcRect/>
          <a:stretch>
            <a:fillRect/>
          </a:stretch>
        </p:blipFill>
        <p:spPr bwMode="auto">
          <a:xfrm>
            <a:off x="4429124" y="5643578"/>
            <a:ext cx="3189605" cy="5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85720" y="214290"/>
            <a:ext cx="4047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Управление синхронизацией времени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1" y="785795"/>
            <a:ext cx="528641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1" y="3143248"/>
            <a:ext cx="535785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643570" y="1214422"/>
            <a:ext cx="3214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Установка ПО и проверка источников времени на сервере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15009" y="3429000"/>
            <a:ext cx="30003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Проверка источников времени на клиенте</a:t>
            </a:r>
            <a:endParaRPr lang="ru-RU" sz="1600" dirty="0"/>
          </a:p>
        </p:txBody>
      </p:sp>
      <p:pic>
        <p:nvPicPr>
          <p:cNvPr id="13" name="Рисунок 12"/>
          <p:cNvPicPr/>
          <p:nvPr/>
        </p:nvPicPr>
        <p:blipFill>
          <a:blip r:embed="rId4">
            <a:lum contrast="20000"/>
          </a:blip>
          <a:srcRect b="45458"/>
          <a:stretch>
            <a:fillRect/>
          </a:stretch>
        </p:blipFill>
        <p:spPr bwMode="auto">
          <a:xfrm>
            <a:off x="285720" y="4572008"/>
            <a:ext cx="5339759" cy="171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5715009" y="5143512"/>
            <a:ext cx="3071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Редактирование файла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chrony.conf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785794"/>
            <a:ext cx="5940425" cy="103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2428868"/>
            <a:ext cx="5940425" cy="152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85720" y="2000240"/>
            <a:ext cx="4500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Редактирование файла /</a:t>
            </a:r>
            <a:r>
              <a:rPr lang="en-US" sz="1600" dirty="0" smtClean="0"/>
              <a:t>etc</a:t>
            </a:r>
            <a:r>
              <a:rPr lang="ru-RU" sz="1600" dirty="0" smtClean="0"/>
              <a:t>/</a:t>
            </a:r>
            <a:r>
              <a:rPr lang="en-US" sz="1600" dirty="0" err="1" smtClean="0"/>
              <a:t>chrony</a:t>
            </a:r>
            <a:r>
              <a:rPr lang="ru-RU" sz="1600" dirty="0" smtClean="0"/>
              <a:t>.</a:t>
            </a:r>
            <a:r>
              <a:rPr lang="en-US" sz="1600" dirty="0" smtClean="0"/>
              <a:t>conf</a:t>
            </a:r>
            <a:endParaRPr lang="ru-RU" sz="1600" dirty="0"/>
          </a:p>
        </p:txBody>
      </p:sp>
      <p:pic>
        <p:nvPicPr>
          <p:cNvPr id="11" name="Рисунок 10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488" y="5000636"/>
            <a:ext cx="5940425" cy="120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2786050" y="4500570"/>
            <a:ext cx="3892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Проверка источников времени на сервере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1" y="285729"/>
            <a:ext cx="485778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5286380" y="1500174"/>
            <a:ext cx="3214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Подробная информация о синхронизации</a:t>
            </a:r>
            <a:endParaRPr lang="ru-RU" sz="16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4071942"/>
            <a:ext cx="4929222" cy="231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5429256" y="4857760"/>
            <a:ext cx="33575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Проверка источников времени на клиенте и подробная информация о синхронизации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786050" y="785794"/>
            <a:ext cx="392909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714480" y="285728"/>
            <a:ext cx="56436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zh-CN" sz="1600" dirty="0" smtClean="0">
                <a:latin typeface="+mj-lt"/>
                <a:ea typeface="Droid Sans Fallback" charset="-128"/>
                <a:cs typeface="Times New Roman" pitchFamily="18" charset="0"/>
              </a:rPr>
              <a:t>Подробная информация о синхронизации</a:t>
            </a:r>
          </a:p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Droid Sans Fallback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207</Words>
  <Application>Microsoft Office PowerPoint</Application>
  <PresentationFormat>Экран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Лабораторная работа №12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134</cp:revision>
  <dcterms:created xsi:type="dcterms:W3CDTF">2022-11-10T13:43:31Z</dcterms:created>
  <dcterms:modified xsi:type="dcterms:W3CDTF">2023-12-14T11:18:47Z</dcterms:modified>
</cp:coreProperties>
</file>