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301" r:id="rId13"/>
    <p:sldId id="302" r:id="rId14"/>
    <p:sldId id="303" r:id="rId15"/>
    <p:sldId id="29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</a:t>
            </a:r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«Настройка </a:t>
            </a:r>
            <a:r>
              <a:rPr lang="en-US" sz="2800" dirty="0" smtClean="0">
                <a:solidFill>
                  <a:schemeClr val="tx1"/>
                </a:solidFill>
              </a:rPr>
              <a:t>NFS</a:t>
            </a:r>
            <a:r>
              <a:rPr lang="ru-RU" sz="2800" dirty="0" smtClean="0">
                <a:solidFill>
                  <a:schemeClr val="tx1"/>
                </a:solidFill>
              </a:rPr>
              <a:t>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20</a:t>
            </a:r>
            <a:r>
              <a:rPr lang="ru-RU" dirty="0" smtClean="0"/>
              <a:t>» </a:t>
            </a:r>
            <a:r>
              <a:rPr lang="ru-RU" dirty="0" smtClean="0"/>
              <a:t>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50459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14282" y="3286124"/>
            <a:ext cx="564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Подключение каталогов для работы пользователей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lum contrast="30000"/>
          </a:blip>
          <a:srcRect b="52985"/>
          <a:stretch>
            <a:fillRect/>
          </a:stretch>
        </p:blipFill>
        <p:spPr bwMode="auto">
          <a:xfrm>
            <a:off x="285720" y="3857628"/>
            <a:ext cx="5266035" cy="73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30000"/>
          </a:blip>
          <a:srcRect t="28571"/>
          <a:stretch>
            <a:fillRect/>
          </a:stretch>
        </p:blipFill>
        <p:spPr bwMode="auto">
          <a:xfrm>
            <a:off x="285720" y="4857760"/>
            <a:ext cx="6572296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5">
            <a:lum contrast="30000"/>
          </a:blip>
          <a:srcRect/>
          <a:stretch>
            <a:fillRect/>
          </a:stretch>
        </p:blipFill>
        <p:spPr bwMode="auto">
          <a:xfrm>
            <a:off x="2643174" y="5929330"/>
            <a:ext cx="62151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571736" y="521495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 smtClean="0"/>
              <a:t>Подмонтирование</a:t>
            </a:r>
            <a:r>
              <a:rPr lang="ru-RU" sz="1600" dirty="0" smtClean="0"/>
              <a:t>  каталога </a:t>
            </a:r>
            <a:r>
              <a:rPr lang="ru-RU" sz="1600" dirty="0" err="1" smtClean="0"/>
              <a:t>common</a:t>
            </a:r>
            <a:r>
              <a:rPr lang="ru-RU" sz="1600" dirty="0" smtClean="0"/>
              <a:t> пользователя </a:t>
            </a:r>
            <a:r>
              <a:rPr lang="ru-RU" sz="1600" dirty="0" err="1" smtClean="0"/>
              <a:t>mrshcherbak</a:t>
            </a:r>
            <a:r>
              <a:rPr lang="ru-RU" sz="1600" dirty="0" smtClean="0"/>
              <a:t> в NFS и просмотр прав доступа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>
            <a:lum contrast="30000"/>
          </a:blip>
          <a:srcRect b="19580"/>
          <a:stretch>
            <a:fillRect/>
          </a:stretch>
        </p:blipFill>
        <p:spPr bwMode="auto">
          <a:xfrm>
            <a:off x="214282" y="214290"/>
            <a:ext cx="5531145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214282" y="1714488"/>
            <a:ext cx="5940425" cy="307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857884" y="285728"/>
            <a:ext cx="3071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Подключила  каталог пользователя в файле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exports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86513" y="2928934"/>
            <a:ext cx="2643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fstab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4">
            <a:lum contrast="30000"/>
          </a:blip>
          <a:srcRect b="52305"/>
          <a:stretch>
            <a:fillRect/>
          </a:stretch>
        </p:blipFill>
        <p:spPr bwMode="auto">
          <a:xfrm>
            <a:off x="214282" y="5072074"/>
            <a:ext cx="5875669" cy="8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lum contrast="30000"/>
          </a:blip>
          <a:srcRect b="54676"/>
          <a:stretch>
            <a:fillRect/>
          </a:stretch>
        </p:blipFill>
        <p:spPr bwMode="auto">
          <a:xfrm>
            <a:off x="285720" y="642918"/>
            <a:ext cx="442915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929190" y="100010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Изменения на сервере в каталоге /</a:t>
            </a:r>
            <a:r>
              <a:rPr lang="ru-RU" sz="1600" dirty="0" err="1" smtClean="0"/>
              <a:t>home</a:t>
            </a:r>
            <a:r>
              <a:rPr lang="ru-RU" sz="1600" dirty="0" smtClean="0"/>
              <a:t>/</a:t>
            </a:r>
            <a:r>
              <a:rPr lang="en-US" sz="1600" dirty="0" err="1" smtClean="0"/>
              <a:t>mrshcherbak</a:t>
            </a:r>
            <a:r>
              <a:rPr lang="ru-RU" sz="1600" dirty="0" smtClean="0"/>
              <a:t>/</a:t>
            </a:r>
            <a:r>
              <a:rPr lang="ru-RU" sz="1600" dirty="0" err="1" smtClean="0"/>
              <a:t>common</a:t>
            </a:r>
            <a:endParaRPr lang="ru-RU" sz="16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142908" y="2428868"/>
            <a:ext cx="9144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Droid Sans Fallback" charset="-128"/>
                <a:cs typeface="Times New Roman" pitchFamily="18" charset="0"/>
              </a:rPr>
              <a:t>Внесение изменений в настройки внутреннего окружения виртуальных машин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>
            <a:lum contrast="30000"/>
          </a:blip>
          <a:srcRect t="37705"/>
          <a:stretch>
            <a:fillRect/>
          </a:stretch>
        </p:blipFill>
        <p:spPr bwMode="auto">
          <a:xfrm>
            <a:off x="357158" y="3071810"/>
            <a:ext cx="664373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/>
          <p:cNvPicPr/>
          <p:nvPr/>
        </p:nvPicPr>
        <p:blipFill>
          <a:blip r:embed="rId4">
            <a:lum contrast="40000"/>
          </a:blip>
          <a:srcRect/>
          <a:stretch>
            <a:fillRect/>
          </a:stretch>
        </p:blipFill>
        <p:spPr bwMode="auto">
          <a:xfrm>
            <a:off x="357158" y="4714884"/>
            <a:ext cx="5528945" cy="114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1142976" y="357166"/>
            <a:ext cx="7000924" cy="548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928926" y="6000768"/>
            <a:ext cx="3443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nfs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928662" y="1357298"/>
            <a:ext cx="742955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2857488" y="4572008"/>
            <a:ext cx="3438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nfs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r>
              <a:rPr lang="ru-RU" sz="1600" dirty="0" smtClean="0"/>
              <a:t> на клиенте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00636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№13 я приобрела навыки настройки сервера NFS для удалённого доступа к ресурсам.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C:\Users\Acer\AppData\Local\Packages\Microsoft.Windows.Photos_8wekyb3d8bbwe\TempState\ShareServiceTempFolder\Снимок экрана 2023-12-16 205901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4114353" cy="424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C:\Users\Acer\AppData\Local\Packages\Microsoft.Windows.Photos_8wekyb3d8bbwe\TempState\ShareServiceTempFolder\Снимок экрана 2023-12-16 205931.jpe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57166"/>
            <a:ext cx="4393462" cy="422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навыков настройки сервера NFS для удалённого доступа к ресурсам.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Установить и настроить сервер NFSv4.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err="1" smtClean="0"/>
              <a:t>Подмонтировать</a:t>
            </a:r>
            <a:r>
              <a:rPr lang="ru-RU" sz="1600" dirty="0" smtClean="0"/>
              <a:t> удалённый ресурс на клиенте.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Подключить каталог с </a:t>
            </a:r>
            <a:r>
              <a:rPr lang="ru-RU" sz="1600" dirty="0" err="1" smtClean="0"/>
              <a:t>контентом</a:t>
            </a:r>
            <a:r>
              <a:rPr lang="ru-RU" sz="1600" dirty="0" smtClean="0"/>
              <a:t> </a:t>
            </a:r>
            <a:r>
              <a:rPr lang="ru-RU" sz="1600" dirty="0" err="1" smtClean="0"/>
              <a:t>веб-сервера</a:t>
            </a:r>
            <a:r>
              <a:rPr lang="ru-RU" sz="1600" dirty="0" smtClean="0"/>
              <a:t> к дереву NFS.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Подключить каталог для удалённой работы пользователя к дереву NFS.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скрипты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фиксирующие действия по установке и настройке сервера NFSv4 во внутреннем окружении виртуальных машин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и </a:t>
            </a:r>
            <a:r>
              <a:rPr lang="ru-RU" sz="1600" dirty="0" err="1" smtClean="0"/>
              <a:t>client</a:t>
            </a:r>
            <a:r>
              <a:rPr lang="ru-RU" sz="1600" dirty="0" smtClean="0"/>
              <a:t>. Соответствующим образом внести изменения в </a:t>
            </a:r>
            <a:r>
              <a:rPr lang="ru-RU" sz="1600" dirty="0" err="1" smtClean="0"/>
              <a:t>Vagrantfile</a:t>
            </a:r>
            <a:r>
              <a:rPr lang="ru-RU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642918"/>
            <a:ext cx="27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Настройка сервера </a:t>
            </a:r>
            <a:r>
              <a:rPr lang="en-US" b="1" dirty="0" err="1" smtClean="0"/>
              <a:t>NFSv</a:t>
            </a:r>
            <a:r>
              <a:rPr lang="ru-RU" b="1" dirty="0" smtClean="0"/>
              <a:t>4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>
            <a:lum contrast="20000"/>
          </a:blip>
          <a:srcRect b="39335"/>
          <a:stretch>
            <a:fillRect/>
          </a:stretch>
        </p:blipFill>
        <p:spPr bwMode="auto">
          <a:xfrm>
            <a:off x="4143372" y="285728"/>
            <a:ext cx="4772944" cy="20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57158" y="2571744"/>
            <a:ext cx="5940425" cy="272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Рисунок 13"/>
          <p:cNvPicPr/>
          <p:nvPr/>
        </p:nvPicPr>
        <p:blipFill>
          <a:blip r:embed="rId4">
            <a:lum contrast="20000"/>
          </a:blip>
          <a:srcRect b="33290"/>
          <a:stretch>
            <a:fillRect/>
          </a:stretch>
        </p:blipFill>
        <p:spPr bwMode="auto">
          <a:xfrm>
            <a:off x="3857620" y="5572140"/>
            <a:ext cx="505015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b="41825"/>
          <a:stretch>
            <a:fillRect/>
          </a:stretch>
        </p:blipFill>
        <p:spPr bwMode="auto">
          <a:xfrm>
            <a:off x="4071934" y="285728"/>
            <a:ext cx="4797499" cy="20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2571744"/>
            <a:ext cx="4763135" cy="53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3286124"/>
            <a:ext cx="4710430" cy="65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5">
            <a:lum contrast="20000"/>
          </a:blip>
          <a:srcRect/>
          <a:stretch>
            <a:fillRect/>
          </a:stretch>
        </p:blipFill>
        <p:spPr bwMode="auto">
          <a:xfrm>
            <a:off x="285720" y="4214818"/>
            <a:ext cx="664373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072066" y="3286124"/>
            <a:ext cx="40719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Список </a:t>
            </a:r>
            <a:r>
              <a:rPr lang="ru-RU" sz="1600" dirty="0" smtClean="0"/>
              <a:t>экспортированных ресурсов </a:t>
            </a:r>
            <a:r>
              <a:rPr lang="ru-RU" sz="1600" dirty="0" smtClean="0"/>
              <a:t>на </a:t>
            </a:r>
            <a:r>
              <a:rPr lang="ru-RU" sz="1600" dirty="0" smtClean="0"/>
              <a:t>сервере </a:t>
            </a:r>
            <a:r>
              <a:rPr lang="ru-RU" sz="1600" dirty="0" err="1" smtClean="0"/>
              <a:t>server.mrshcherbak.net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 b="26415"/>
          <a:stretch>
            <a:fillRect/>
          </a:stretch>
        </p:blipFill>
        <p:spPr bwMode="auto">
          <a:xfrm>
            <a:off x="285720" y="285728"/>
            <a:ext cx="550072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428728" y="3714752"/>
            <a:ext cx="74295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1357290" y="3214686"/>
            <a:ext cx="7286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Добавила службы </a:t>
            </a:r>
            <a:r>
              <a:rPr lang="ru-RU" sz="1600" dirty="0" err="1" smtClean="0"/>
              <a:t>rpc-bind</a:t>
            </a:r>
            <a:r>
              <a:rPr lang="ru-RU" sz="1600" dirty="0" smtClean="0"/>
              <a:t> и </a:t>
            </a:r>
            <a:r>
              <a:rPr lang="ru-RU" sz="1600" dirty="0" err="1" smtClean="0"/>
              <a:t>mountd</a:t>
            </a:r>
            <a:r>
              <a:rPr lang="ru-RU" sz="1600" dirty="0" smtClean="0"/>
              <a:t> в настройки межсетевого экрана на сервере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4710430" cy="65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85720" y="1142984"/>
            <a:ext cx="3272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Монтирование NFS на клиенте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1714488"/>
            <a:ext cx="5507355" cy="6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2571744"/>
            <a:ext cx="685804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7286644" y="5715016"/>
            <a:ext cx="1691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Общий ресурс NFS подключён правильно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285728"/>
            <a:ext cx="371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клиенте проверила подключение удалённого ресурса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714356"/>
            <a:ext cx="5940425" cy="305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 b="17734"/>
          <a:stretch>
            <a:fillRect/>
          </a:stretch>
        </p:blipFill>
        <p:spPr bwMode="auto">
          <a:xfrm>
            <a:off x="285720" y="4286256"/>
            <a:ext cx="5486952" cy="156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6215074" y="1714488"/>
            <a:ext cx="2769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fstab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857884" y="4857760"/>
            <a:ext cx="30003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Удалённый ресурс подключается автоматически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285728"/>
            <a:ext cx="397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Подключение каталогов к дереву NFS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857232"/>
            <a:ext cx="5294651" cy="3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 b="38301"/>
          <a:stretch>
            <a:fillRect/>
          </a:stretch>
        </p:blipFill>
        <p:spPr bwMode="auto">
          <a:xfrm>
            <a:off x="571472" y="1857364"/>
            <a:ext cx="5942640" cy="1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 b="28012"/>
          <a:stretch>
            <a:fillRect/>
          </a:stretch>
        </p:blipFill>
        <p:spPr bwMode="auto">
          <a:xfrm>
            <a:off x="1214414" y="3357562"/>
            <a:ext cx="5940425" cy="116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5">
            <a:lum contrast="20000"/>
          </a:blip>
          <a:srcRect b="37549"/>
          <a:stretch>
            <a:fillRect/>
          </a:stretch>
        </p:blipFill>
        <p:spPr bwMode="auto">
          <a:xfrm>
            <a:off x="2928926" y="5357826"/>
            <a:ext cx="5942640" cy="124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00034" y="1428736"/>
            <a:ext cx="66437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сервере проверила, что отображается в каталоге /</a:t>
            </a:r>
            <a:r>
              <a:rPr lang="ru-RU" sz="1600" dirty="0" err="1" smtClean="0"/>
              <a:t>srv</a:t>
            </a:r>
            <a:r>
              <a:rPr lang="ru-RU" sz="1600" dirty="0" smtClean="0"/>
              <a:t>/</a:t>
            </a:r>
            <a:r>
              <a:rPr lang="ru-RU" sz="1600" dirty="0" err="1" smtClean="0"/>
              <a:t>nfs</a:t>
            </a: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57488" y="4643446"/>
            <a:ext cx="6000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На сервере в файле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exports</a:t>
            </a:r>
            <a:r>
              <a:rPr lang="ru-RU" sz="1600" dirty="0" smtClean="0"/>
              <a:t> добавила экспорт каталога </a:t>
            </a:r>
            <a:r>
              <a:rPr lang="ru-RU" sz="1600" dirty="0" err="1" smtClean="0"/>
              <a:t>веб-сервера</a:t>
            </a:r>
            <a:r>
              <a:rPr lang="ru-RU" sz="1600" dirty="0" smtClean="0"/>
              <a:t> с удалённого ресурса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258</Words>
  <Application>Microsoft Office PowerPoint</Application>
  <PresentationFormat>Экран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Лабораторная работа №13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135</cp:revision>
  <dcterms:created xsi:type="dcterms:W3CDTF">2022-11-10T13:43:31Z</dcterms:created>
  <dcterms:modified xsi:type="dcterms:W3CDTF">2023-12-20T09:45:09Z</dcterms:modified>
</cp:coreProperties>
</file>