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9" r:id="rId12"/>
    <p:sldId id="301" r:id="rId13"/>
    <p:sldId id="302" r:id="rId14"/>
    <p:sldId id="29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«Настройка файловых служб </a:t>
            </a:r>
            <a:r>
              <a:rPr lang="en-US" sz="2800" dirty="0" smtClean="0">
                <a:solidFill>
                  <a:schemeClr val="tx1"/>
                </a:solidFill>
              </a:rPr>
              <a:t>Samba</a:t>
            </a:r>
            <a:r>
              <a:rPr lang="ru-RU" sz="2800" dirty="0" smtClean="0">
                <a:solidFill>
                  <a:schemeClr val="tx1"/>
                </a:solidFill>
              </a:rPr>
              <a:t>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en-US" u="sng" dirty="0" smtClean="0"/>
              <a:t>19</a:t>
            </a:r>
            <a:r>
              <a:rPr lang="ru-RU" dirty="0" smtClean="0"/>
              <a:t>» </a:t>
            </a:r>
            <a:r>
              <a:rPr lang="ru-RU" dirty="0" smtClean="0"/>
              <a:t>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285720" y="714356"/>
            <a:ext cx="600079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1928802"/>
            <a:ext cx="47910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3286124"/>
            <a:ext cx="41243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>
            <a:lum contrast="20000"/>
          </a:blip>
          <a:srcRect/>
          <a:stretch>
            <a:fillRect/>
          </a:stretch>
        </p:blipFill>
        <p:spPr bwMode="auto">
          <a:xfrm>
            <a:off x="2928926" y="4214818"/>
            <a:ext cx="5940425" cy="2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214282" y="214290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Создала </a:t>
            </a:r>
            <a:r>
              <a:rPr lang="ru-RU" sz="1600" dirty="0" smtClean="0"/>
              <a:t>точку монтирования и получила доступ к общему ресурсу 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14282" y="1428736"/>
            <a:ext cx="7643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Убедилась, что </a:t>
            </a:r>
            <a:r>
              <a:rPr lang="en-US" sz="1600" dirty="0" err="1" smtClean="0"/>
              <a:t>mrshcherbak</a:t>
            </a:r>
            <a:r>
              <a:rPr lang="ru-RU" sz="1600" dirty="0" smtClean="0"/>
              <a:t> может записывать файлы на разделяемом ресурсе 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14282" y="2786058"/>
            <a:ext cx="657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Создание файла </a:t>
            </a:r>
            <a:r>
              <a:rPr lang="ru-RU" dirty="0" err="1" smtClean="0"/>
              <a:t>smbusers</a:t>
            </a:r>
            <a:r>
              <a:rPr lang="ru-RU" dirty="0" smtClean="0"/>
              <a:t> и просмотр его содержимого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285720" y="285728"/>
            <a:ext cx="671517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14282" y="3000372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виртуальных машин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3500438"/>
            <a:ext cx="607223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4572008"/>
            <a:ext cx="5940425" cy="98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1643042" y="357166"/>
            <a:ext cx="600079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2928926" y="6143644"/>
            <a:ext cx="3548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smb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сервере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642910" y="1071546"/>
            <a:ext cx="778674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928926" y="4929198"/>
            <a:ext cx="35436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smb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клиенте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72074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№14 я приобрела навыки настройки доступа групп пользователей к общим ресурсам по протоколу SMB.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C:\Users\Acer\OneDrive\Рабочий стол\Общая папка\Снимок экрана 2023-12-18 23324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4042474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Acer\OneDrive\Рабочий стол\Общая папка\Снимок экрана 2023-12-18 233424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010025" cy="371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428868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Приобретение навыков настройки доступа групп пользователей к общим ресурсам по протоколу SMB.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Установить и настроить сервер </a:t>
            </a:r>
            <a:r>
              <a:rPr lang="en-US" sz="1600" dirty="0" smtClean="0"/>
              <a:t>Samba</a:t>
            </a:r>
            <a:r>
              <a:rPr lang="ru-RU" sz="1600" dirty="0" smtClean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Настроить на клиенте доступ к разделяемым ресурсам.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скрипты</a:t>
            </a:r>
            <a:r>
              <a:rPr lang="ru-RU" sz="1600" dirty="0" smtClean="0"/>
              <a:t> для </a:t>
            </a:r>
            <a:r>
              <a:rPr lang="en-US" sz="1600" dirty="0" smtClean="0"/>
              <a:t>Vagrant</a:t>
            </a:r>
            <a:r>
              <a:rPr lang="ru-RU" sz="1600" dirty="0" smtClean="0"/>
              <a:t>, фиксирующие действия по установке и настройке сервера </a:t>
            </a:r>
            <a:r>
              <a:rPr lang="en-US" sz="1600" dirty="0" smtClean="0"/>
              <a:t>Samba</a:t>
            </a:r>
            <a:r>
              <a:rPr lang="ru-RU" sz="1600" dirty="0" smtClean="0"/>
              <a:t> для доступа к разделяемым ресурсам во внутреннем окружении виртуальных машин </a:t>
            </a:r>
            <a:r>
              <a:rPr lang="en-US" sz="1600" dirty="0" smtClean="0"/>
              <a:t>server</a:t>
            </a:r>
            <a:r>
              <a:rPr lang="ru-RU" sz="1600" dirty="0" smtClean="0"/>
              <a:t> и </a:t>
            </a:r>
            <a:r>
              <a:rPr lang="en-US" sz="1600" dirty="0" smtClean="0"/>
              <a:t>client</a:t>
            </a:r>
            <a:r>
              <a:rPr lang="ru-RU" sz="1600" dirty="0" smtClean="0"/>
              <a:t>. Соответствующим образом необходимо внести изменения в </a:t>
            </a:r>
            <a:r>
              <a:rPr lang="en-US" sz="1600" dirty="0" err="1" smtClean="0"/>
              <a:t>Vagrantfile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642918"/>
            <a:ext cx="278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Настройка сервера </a:t>
            </a:r>
            <a:r>
              <a:rPr lang="ru-RU" b="1" dirty="0" err="1" smtClean="0"/>
              <a:t>Samba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2">
            <a:lum contrast="20000"/>
          </a:blip>
          <a:srcRect b="54965"/>
          <a:stretch>
            <a:fillRect/>
          </a:stretch>
        </p:blipFill>
        <p:spPr bwMode="auto">
          <a:xfrm>
            <a:off x="4643438" y="285728"/>
            <a:ext cx="42291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 t="56463"/>
          <a:stretch>
            <a:fillRect/>
          </a:stretch>
        </p:blipFill>
        <p:spPr bwMode="auto">
          <a:xfrm>
            <a:off x="285720" y="1785926"/>
            <a:ext cx="44291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2571744"/>
            <a:ext cx="446055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57686" y="4643446"/>
            <a:ext cx="61436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/>
              <a:t>Содержимое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samba</a:t>
            </a:r>
            <a:r>
              <a:rPr lang="ru-RU" sz="1600" dirty="0" smtClean="0"/>
              <a:t>/</a:t>
            </a:r>
            <a:r>
              <a:rPr lang="ru-RU" sz="1600" dirty="0" err="1" smtClean="0"/>
              <a:t>smb.conf</a:t>
            </a:r>
            <a:endParaRPr lang="ru-RU" sz="1600" dirty="0" smtClean="0"/>
          </a:p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571736" y="785794"/>
            <a:ext cx="428628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857356" y="285728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Проверка на наличие синтаксических ошибок в файле </a:t>
            </a:r>
            <a:r>
              <a:rPr lang="ru-RU" sz="1600" dirty="0" err="1" smtClean="0"/>
              <a:t>smb.conf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642918"/>
            <a:ext cx="61436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-928726" y="214290"/>
            <a:ext cx="52864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Запуск </a:t>
            </a:r>
            <a:r>
              <a:rPr kumimoji="0" lang="ru-RU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Samba</a:t>
            </a:r>
            <a:r>
              <a:rPr kumimoji="0" lang="ru-RU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 и просмотр его статуса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 t="26316"/>
          <a:stretch>
            <a:fillRect/>
          </a:stretch>
        </p:blipFill>
        <p:spPr bwMode="auto">
          <a:xfrm>
            <a:off x="285720" y="3500438"/>
            <a:ext cx="364333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4500562" y="4429132"/>
            <a:ext cx="4399471" cy="215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4572000" y="371475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smtClean="0"/>
              <a:t>/</a:t>
            </a:r>
            <a:r>
              <a:rPr lang="en-US" sz="1600" dirty="0" err="1" smtClean="0"/>
              <a:t>usr</a:t>
            </a:r>
            <a:r>
              <a:rPr lang="en-US" sz="1600" dirty="0" smtClean="0"/>
              <a:t>/lib/</a:t>
            </a:r>
            <a:r>
              <a:rPr lang="en-US" sz="1600" dirty="0" err="1" smtClean="0"/>
              <a:t>firewalld</a:t>
            </a:r>
            <a:r>
              <a:rPr lang="en-US" sz="1600" dirty="0" smtClean="0"/>
              <a:t>/services/samba.xml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357166"/>
            <a:ext cx="542928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285720" y="1928802"/>
            <a:ext cx="5357833" cy="48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 bwMode="auto">
          <a:xfrm>
            <a:off x="285720" y="2786058"/>
            <a:ext cx="642942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5">
            <a:lum contrast="20000"/>
          </a:blip>
          <a:srcRect t="35897"/>
          <a:stretch>
            <a:fillRect/>
          </a:stretch>
        </p:blipFill>
        <p:spPr bwMode="auto">
          <a:xfrm>
            <a:off x="285720" y="4286256"/>
            <a:ext cx="614366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/>
          <p:cNvPicPr/>
          <p:nvPr/>
        </p:nvPicPr>
        <p:blipFill>
          <a:blip r:embed="rId6">
            <a:lum contrast="20000"/>
          </a:blip>
          <a:srcRect t="12143"/>
          <a:stretch>
            <a:fillRect/>
          </a:stretch>
        </p:blipFill>
        <p:spPr bwMode="auto">
          <a:xfrm>
            <a:off x="285720" y="5143512"/>
            <a:ext cx="542928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Прямоугольник 16"/>
          <p:cNvSpPr/>
          <p:nvPr/>
        </p:nvSpPr>
        <p:spPr>
          <a:xfrm>
            <a:off x="5786446" y="500042"/>
            <a:ext cx="3143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Настройка межсетевого экрана и прав доступа для каталога с разделяемым ресурсом 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500826" y="4286256"/>
            <a:ext cx="2643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Отказано в доступе в создании файла на разделяемом ресурсе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285728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Монтирование файловой системы </a:t>
            </a:r>
            <a:r>
              <a:rPr lang="ru-RU" b="1" dirty="0" err="1" smtClean="0"/>
              <a:t>Samba</a:t>
            </a:r>
            <a:r>
              <a:rPr lang="ru-RU" b="1" dirty="0" smtClean="0"/>
              <a:t> на клиенте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 b="43000"/>
          <a:stretch>
            <a:fillRect/>
          </a:stretch>
        </p:blipFill>
        <p:spPr bwMode="auto">
          <a:xfrm>
            <a:off x="285720" y="785794"/>
            <a:ext cx="4581525" cy="17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1714480" y="3214686"/>
            <a:ext cx="5124450" cy="177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643042" y="2714620"/>
            <a:ext cx="7715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</a:t>
            </a:r>
            <a:r>
              <a:rPr lang="en-US" sz="1600" dirty="0" smtClean="0"/>
              <a:t> /</a:t>
            </a:r>
            <a:r>
              <a:rPr lang="en-US" sz="1600" dirty="0" err="1" smtClean="0"/>
              <a:t>usr</a:t>
            </a:r>
            <a:r>
              <a:rPr lang="en-US" sz="1600" dirty="0" smtClean="0"/>
              <a:t>/lib/</a:t>
            </a:r>
            <a:r>
              <a:rPr lang="en-US" sz="1600" dirty="0" err="1" smtClean="0"/>
              <a:t>firewalld</a:t>
            </a:r>
            <a:r>
              <a:rPr lang="en-US" sz="1600" dirty="0" smtClean="0"/>
              <a:t>/services/samba-client.xml</a:t>
            </a:r>
            <a:endParaRPr lang="ru-RU" sz="1600" dirty="0"/>
          </a:p>
        </p:txBody>
      </p:sp>
      <p:pic>
        <p:nvPicPr>
          <p:cNvPr id="12" name="Рисунок 11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3357554" y="5214950"/>
            <a:ext cx="54959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14290"/>
            <a:ext cx="4186253" cy="363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57620" y="857232"/>
            <a:ext cx="46434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Содержимое файла /</a:t>
            </a:r>
            <a:r>
              <a:rPr kumimoji="0" lang="ru-RU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etc</a:t>
            </a:r>
            <a:r>
              <a:rPr kumimoji="0" lang="ru-RU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/</a:t>
            </a:r>
            <a:r>
              <a:rPr kumimoji="0" lang="ru-RU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samba</a:t>
            </a:r>
            <a:r>
              <a:rPr kumimoji="0" lang="ru-RU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/</a:t>
            </a:r>
            <a:r>
              <a:rPr kumimoji="0" lang="ru-RU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smb.conf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3929058" y="4000504"/>
            <a:ext cx="49625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228</Words>
  <Application>Microsoft Office PowerPoint</Application>
  <PresentationFormat>Экран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Лабораторная работа №14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139</cp:revision>
  <dcterms:created xsi:type="dcterms:W3CDTF">2022-11-10T13:43:31Z</dcterms:created>
  <dcterms:modified xsi:type="dcterms:W3CDTF">2023-12-19T10:42:07Z</dcterms:modified>
</cp:coreProperties>
</file>