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97" r:id="rId10"/>
    <p:sldId id="298" r:id="rId11"/>
    <p:sldId id="29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№</a:t>
            </a:r>
            <a:r>
              <a:rPr lang="ru-RU" dirty="0" smtClean="0"/>
              <a:t>1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«Настройка сетевого </a:t>
            </a:r>
            <a:r>
              <a:rPr lang="ru-RU" sz="2800" dirty="0" err="1" smtClean="0">
                <a:solidFill>
                  <a:schemeClr val="tx1"/>
                </a:solidFill>
              </a:rPr>
              <a:t>журналирования</a:t>
            </a:r>
            <a:r>
              <a:rPr lang="ru-RU" sz="2800" dirty="0" smtClean="0">
                <a:solidFill>
                  <a:schemeClr val="tx1"/>
                </a:solidFill>
              </a:rPr>
              <a:t>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en-US" u="sng" dirty="0" smtClean="0"/>
              <a:t>22</a:t>
            </a:r>
            <a:r>
              <a:rPr lang="ru-RU" dirty="0" smtClean="0"/>
              <a:t>» </a:t>
            </a:r>
            <a:r>
              <a:rPr lang="ru-RU" dirty="0" smtClean="0"/>
              <a:t>декабря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428596" y="714356"/>
            <a:ext cx="514353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357158" y="285728"/>
            <a:ext cx="37271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err="1" smtClean="0"/>
              <a:t>netlog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r>
              <a:rPr lang="ru-RU" sz="1600" dirty="0" smtClean="0"/>
              <a:t> на сервере</a:t>
            </a:r>
            <a:endParaRPr lang="ru-RU" sz="1600" dirty="0"/>
          </a:p>
        </p:txBody>
      </p:sp>
      <p:pic>
        <p:nvPicPr>
          <p:cNvPr id="10" name="Рисунок 9"/>
          <p:cNvPicPr/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3571868" y="3929066"/>
            <a:ext cx="521497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3500430" y="3429000"/>
            <a:ext cx="3722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err="1" smtClean="0"/>
              <a:t>netlog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r>
              <a:rPr lang="ru-RU" sz="1600" dirty="0" smtClean="0"/>
              <a:t> на клиенте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4786322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№15 я получила навыки по работе с журналами системных событий.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 descr="C:\Users\Acer\AppData\Local\Packages\Microsoft.Windows.Photos_8wekyb3d8bbwe\TempState\ShareServiceTempFolder\лр15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407196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C:\Users\Acer\AppData\Local\Packages\Microsoft.Windows.Photos_8wekyb3d8bbwe\TempState\ShareServiceTempFolder\лр15_.jpeg"/>
          <p:cNvPicPr/>
          <p:nvPr/>
        </p:nvPicPr>
        <p:blipFill>
          <a:blip r:embed="rId3"/>
          <a:srcRect b="8772"/>
          <a:stretch>
            <a:fillRect/>
          </a:stretch>
        </p:blipFill>
        <p:spPr bwMode="auto">
          <a:xfrm>
            <a:off x="4714876" y="642918"/>
            <a:ext cx="392909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428868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Получение навыков по работе с журналами системных событий.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0724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Настроить сервер сетевого </a:t>
            </a:r>
            <a:r>
              <a:rPr lang="ru-RU" sz="1600" dirty="0" err="1" smtClean="0"/>
              <a:t>журналирования</a:t>
            </a:r>
            <a:r>
              <a:rPr lang="ru-RU" sz="1600" dirty="0" smtClean="0"/>
              <a:t> событий.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Настроить клиент для передачи системных сообщений в сетевой журнал на сервере.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Просмотреть журналы системных событий с помощью нескольких программ. При наличии сообщений о некорректной работе сервисов исправить ошибки в настройках соответствующих служб.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Написать </a:t>
            </a:r>
            <a:r>
              <a:rPr lang="ru-RU" sz="1600" dirty="0" err="1" smtClean="0"/>
              <a:t>скрипты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фиксирующие действия по установке и настройке сетевого сервера </a:t>
            </a:r>
            <a:r>
              <a:rPr lang="ru-RU" sz="1600" dirty="0" err="1" smtClean="0"/>
              <a:t>журналирования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71435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Настройка сервера сетевого журнала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642910" y="1428736"/>
            <a:ext cx="792961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285720" y="285728"/>
            <a:ext cx="5940425" cy="433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285720" y="5000636"/>
            <a:ext cx="526288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6357950" y="1643050"/>
            <a:ext cx="2500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портов, связанных с </a:t>
            </a:r>
            <a:r>
              <a:rPr lang="ru-RU" sz="1600" dirty="0" err="1" smtClean="0"/>
              <a:t>rsyslog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15008" y="5286388"/>
            <a:ext cx="3428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rsyslog.d</a:t>
            </a:r>
            <a:r>
              <a:rPr lang="ru-RU" sz="1600" dirty="0" smtClean="0"/>
              <a:t>/</a:t>
            </a:r>
            <a:r>
              <a:rPr lang="ru-RU" sz="1600" dirty="0" err="1" smtClean="0"/>
              <a:t>netlog-server.conf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428596" y="857232"/>
            <a:ext cx="564360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Прямоугольник 15"/>
          <p:cNvSpPr/>
          <p:nvPr/>
        </p:nvSpPr>
        <p:spPr>
          <a:xfrm>
            <a:off x="357158" y="1928802"/>
            <a:ext cx="393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Настройка клиента сетевого журнала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7158" y="357166"/>
            <a:ext cx="71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Настройка межсетевого экрана для приёма сообщений по TCP-порту 514</a:t>
            </a:r>
            <a:endParaRPr lang="ru-RU" sz="1600" dirty="0"/>
          </a:p>
        </p:txBody>
      </p:sp>
      <p:pic>
        <p:nvPicPr>
          <p:cNvPr id="18" name="Рисунок 17"/>
          <p:cNvPicPr/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928662" y="2500306"/>
            <a:ext cx="4903825" cy="164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/>
          <p:cNvPicPr/>
          <p:nvPr/>
        </p:nvPicPr>
        <p:blipFill>
          <a:blip r:embed="rId4">
            <a:lum contrast="30000"/>
          </a:blip>
          <a:srcRect/>
          <a:stretch>
            <a:fillRect/>
          </a:stretch>
        </p:blipFill>
        <p:spPr bwMode="auto">
          <a:xfrm>
            <a:off x="2571736" y="4857760"/>
            <a:ext cx="5940425" cy="113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Прямоугольник 21"/>
          <p:cNvSpPr/>
          <p:nvPr/>
        </p:nvSpPr>
        <p:spPr>
          <a:xfrm>
            <a:off x="2571736" y="4429132"/>
            <a:ext cx="5929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rsyslog.d</a:t>
            </a:r>
            <a:r>
              <a:rPr lang="ru-RU" sz="1600" dirty="0" smtClean="0"/>
              <a:t>/</a:t>
            </a:r>
            <a:r>
              <a:rPr lang="ru-RU" sz="1600" dirty="0" err="1" smtClean="0"/>
              <a:t>netlog-client.conf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20" y="285728"/>
            <a:ext cx="21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Просмотр журнала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357158" y="785794"/>
            <a:ext cx="835824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C:\Users\Acer\AppData\Local\Packages\Microsoft.Windows.Photos_8wekyb3d8bbwe\TempState\ShareServiceTempFolder\Screenshot from 2023-12-20 19-59-03.jpeg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857224" y="2500306"/>
            <a:ext cx="742955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2143108" y="6072206"/>
            <a:ext cx="5286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Запуск графической программы для </a:t>
            </a:r>
            <a:r>
              <a:rPr lang="ru-RU" sz="1600" dirty="0" smtClean="0"/>
              <a:t>просмотра журналов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285728"/>
            <a:ext cx="421484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C:\Users\Acer\AppData\Local\Packages\Microsoft.Windows.Photos_8wekyb3d8bbwe\TempState\ShareServiceTempFolder\Screenshot from 2023-12-20 20-03-40.jpeg"/>
          <p:cNvPicPr/>
          <p:nvPr/>
        </p:nvPicPr>
        <p:blipFill>
          <a:blip r:embed="rId3">
            <a:lum contrast="40000"/>
          </a:blip>
          <a:srcRect/>
          <a:stretch>
            <a:fillRect/>
          </a:stretch>
        </p:blipFill>
        <p:spPr bwMode="auto">
          <a:xfrm>
            <a:off x="1571604" y="3357562"/>
            <a:ext cx="728667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4786314" y="2928934"/>
            <a:ext cx="1631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 логов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cer\AppData\Local\Packages\Microsoft.Windows.Photos_8wekyb3d8bbwe\TempState\ShareServiceTempFolder\Screenshot from 2023-12-20 17-04-35.jpeg"/>
          <p:cNvPicPr/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928662" y="285728"/>
            <a:ext cx="735811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00034" y="364331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виртуальных машин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1357290" y="4143380"/>
            <a:ext cx="671517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>
            <a:lum contrast="30000"/>
          </a:blip>
          <a:srcRect/>
          <a:stretch>
            <a:fillRect/>
          </a:stretch>
        </p:blipFill>
        <p:spPr bwMode="auto">
          <a:xfrm>
            <a:off x="1357290" y="5357826"/>
            <a:ext cx="6715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183</Words>
  <Application>Microsoft Office PowerPoint</Application>
  <PresentationFormat>Экран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Лабораторная работа №15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138</cp:revision>
  <dcterms:created xsi:type="dcterms:W3CDTF">2022-11-10T13:43:31Z</dcterms:created>
  <dcterms:modified xsi:type="dcterms:W3CDTF">2023-12-22T11:26:52Z</dcterms:modified>
</cp:coreProperties>
</file>