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9" r:id="rId12"/>
    <p:sldId id="29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</a:t>
            </a:r>
            <a:r>
              <a:rPr lang="en-US" dirty="0" smtClean="0"/>
              <a:t>1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«Базовая защита от атак типа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ru-RU" sz="2800" dirty="0" err="1" smtClean="0">
                <a:solidFill>
                  <a:schemeClr val="tx1"/>
                </a:solidFill>
              </a:rPr>
              <a:t>brute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force</a:t>
            </a:r>
            <a:r>
              <a:rPr lang="en-US" sz="2800" dirty="0" smtClean="0">
                <a:solidFill>
                  <a:schemeClr val="tx1"/>
                </a:solidFill>
              </a:rPr>
              <a:t>”</a:t>
            </a:r>
            <a:r>
              <a:rPr lang="ru-RU" sz="2800" dirty="0" smtClean="0">
                <a:solidFill>
                  <a:schemeClr val="tx1"/>
                </a:solidFill>
              </a:rPr>
              <a:t>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en-US" u="sng" dirty="0" smtClean="0"/>
              <a:t>23</a:t>
            </a:r>
            <a:r>
              <a:rPr lang="ru-RU" dirty="0" smtClean="0"/>
              <a:t>» </a:t>
            </a:r>
            <a:r>
              <a:rPr lang="ru-RU" dirty="0" smtClean="0"/>
              <a:t>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071538" y="285728"/>
            <a:ext cx="71438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1714480" y="4786322"/>
            <a:ext cx="5940425" cy="170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85728"/>
            <a:ext cx="442915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4786314" y="857232"/>
            <a:ext cx="279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статуса защиты SSH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2000240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виртуальных машин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 b="16867"/>
          <a:stretch>
            <a:fillRect/>
          </a:stretch>
        </p:blipFill>
        <p:spPr bwMode="auto">
          <a:xfrm>
            <a:off x="1214414" y="2643182"/>
            <a:ext cx="671517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428860" y="3571876"/>
            <a:ext cx="4351809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7207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№16 я получила навыки работы с программным средством Fail2ban для обеспечения базовой защиты от атак типа «</a:t>
            </a:r>
            <a:r>
              <a:rPr lang="ru-RU" dirty="0" err="1" smtClean="0"/>
              <a:t>brute</a:t>
            </a:r>
            <a:r>
              <a:rPr lang="ru-RU" dirty="0" smtClean="0"/>
              <a:t> </a:t>
            </a:r>
            <a:r>
              <a:rPr lang="ru-RU" dirty="0" err="1" smtClean="0"/>
              <a:t>force</a:t>
            </a:r>
            <a:r>
              <a:rPr lang="ru-RU" dirty="0" smtClean="0"/>
              <a:t>».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 descr="C:\Users\Acer\OneDrive\Рабочий стол\Общая папка\лр1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8604"/>
            <a:ext cx="450059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2428868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Получить навыки работы с программным средством Fail2ban для обеспечения базовой защиты от атак типа «</a:t>
            </a:r>
            <a:r>
              <a:rPr lang="ru-RU" dirty="0" err="1" smtClean="0"/>
              <a:t>brute</a:t>
            </a:r>
            <a:r>
              <a:rPr lang="ru-RU" dirty="0" smtClean="0"/>
              <a:t> </a:t>
            </a:r>
            <a:r>
              <a:rPr lang="ru-RU" dirty="0" err="1" smtClean="0"/>
              <a:t>force</a:t>
            </a:r>
            <a:r>
              <a:rPr lang="ru-RU" dirty="0" smtClean="0"/>
              <a:t>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600" dirty="0" smtClean="0"/>
              <a:t>Установить и настроить Fail2ban для отслеживания работы установленных на сервере служб.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smtClean="0"/>
              <a:t>Проверить работу Fail2ban посредством попыток несанкционированного доступа с клиента на сервер через SSH.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установке и настройке Fail2ban.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642918"/>
            <a:ext cx="298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Защита с помощью Fail2ban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lum contrast="30000"/>
          </a:blip>
          <a:srcRect b="31914"/>
          <a:stretch>
            <a:fillRect/>
          </a:stretch>
        </p:blipFill>
        <p:spPr bwMode="auto">
          <a:xfrm>
            <a:off x="4000496" y="285728"/>
            <a:ext cx="4861294" cy="215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285720" y="2714620"/>
            <a:ext cx="650085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 bwMode="auto">
          <a:xfrm>
            <a:off x="285720" y="3500438"/>
            <a:ext cx="4883886" cy="302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5286380" y="4929198"/>
            <a:ext cx="3571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с локальной конфигурацией </a:t>
            </a:r>
            <a:r>
              <a:rPr lang="en-US" sz="1600" dirty="0" smtClean="0"/>
              <a:t>fail</a:t>
            </a:r>
            <a:r>
              <a:rPr lang="ru-RU" sz="1600" dirty="0" smtClean="0"/>
              <a:t>2</a:t>
            </a:r>
            <a:r>
              <a:rPr lang="en-US" sz="1600" dirty="0" smtClean="0"/>
              <a:t>ban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500034" y="1071546"/>
            <a:ext cx="814393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500430" y="4786322"/>
            <a:ext cx="2635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журнала событий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214282" y="285728"/>
            <a:ext cx="44291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1500166" y="3143248"/>
            <a:ext cx="742955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4714876" y="1285860"/>
            <a:ext cx="4071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с локальной конфигурацией </a:t>
            </a:r>
            <a:r>
              <a:rPr lang="en-US" sz="1600" dirty="0" smtClean="0"/>
              <a:t>fail</a:t>
            </a:r>
            <a:r>
              <a:rPr lang="ru-RU" sz="1600" dirty="0" smtClean="0"/>
              <a:t>2</a:t>
            </a:r>
            <a:r>
              <a:rPr lang="en-US" sz="1600" dirty="0" smtClean="0"/>
              <a:t>ban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/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285720" y="285728"/>
            <a:ext cx="45005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1643042" y="2714620"/>
            <a:ext cx="7185055" cy="381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4929190" y="928670"/>
            <a:ext cx="3929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с локальной конфигурацией </a:t>
            </a:r>
            <a:r>
              <a:rPr lang="en-US" sz="1600" dirty="0" smtClean="0"/>
              <a:t>fail</a:t>
            </a:r>
            <a:r>
              <a:rPr lang="ru-RU" sz="1600" dirty="0" smtClean="0"/>
              <a:t>2</a:t>
            </a:r>
            <a:r>
              <a:rPr lang="en-US" sz="1600" dirty="0" smtClean="0"/>
              <a:t>ban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14282" y="214290"/>
            <a:ext cx="280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Проверка работы Fail2ban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714356"/>
            <a:ext cx="5940425" cy="244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1714480" y="3857628"/>
            <a:ext cx="607223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500298" y="5357826"/>
            <a:ext cx="622617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1643042" y="3357562"/>
            <a:ext cx="7043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Попытка входа с клиента по SSH на сервер с неправильным паролем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428860" y="4929198"/>
            <a:ext cx="2635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журнала событий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85728"/>
            <a:ext cx="4638675" cy="242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000628" y="1285860"/>
            <a:ext cx="279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статуса защиты SSH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4572000" y="2786058"/>
            <a:ext cx="4343454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071538" y="500063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Содержимое файла</a:t>
            </a:r>
            <a:r>
              <a:rPr lang="en-US" sz="1600" dirty="0" smtClean="0"/>
              <a:t> /etc/fail2ban/</a:t>
            </a:r>
            <a:r>
              <a:rPr lang="en-US" sz="1600" dirty="0" err="1" smtClean="0"/>
              <a:t>jail.d</a:t>
            </a:r>
            <a:r>
              <a:rPr lang="en-US" sz="1600" dirty="0" smtClean="0"/>
              <a:t>/</a:t>
            </a:r>
            <a:r>
              <a:rPr lang="en-US" sz="1600" dirty="0" err="1" smtClean="0"/>
              <a:t>customisation.local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195</Words>
  <Application>Microsoft Office PowerPoint</Application>
  <PresentationFormat>Экран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Лабораторная работа №16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142</cp:revision>
  <dcterms:created xsi:type="dcterms:W3CDTF">2022-11-10T13:43:31Z</dcterms:created>
  <dcterms:modified xsi:type="dcterms:W3CDTF">2023-12-22T12:52:50Z</dcterms:modified>
</cp:coreProperties>
</file>