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3" r:id="rId4"/>
    <p:sldId id="274" r:id="rId5"/>
    <p:sldId id="291" r:id="rId6"/>
    <p:sldId id="292" r:id="rId7"/>
    <p:sldId id="294" r:id="rId8"/>
    <p:sldId id="295" r:id="rId9"/>
    <p:sldId id="296" r:id="rId10"/>
    <p:sldId id="29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857364"/>
            <a:ext cx="8286808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 «Расчёт сети </a:t>
            </a:r>
            <a:r>
              <a:rPr lang="en-US" dirty="0" smtClean="0">
                <a:solidFill>
                  <a:schemeClr val="tx1"/>
                </a:solidFill>
              </a:rPr>
              <a:t>Fast Ethernet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3000" dirty="0">
                <a:solidFill>
                  <a:schemeClr val="tx1"/>
                </a:solidFill>
              </a:rPr>
              <a:t>по дисциплине </a:t>
            </a:r>
            <a:r>
              <a:rPr lang="ru-RU" sz="3000" dirty="0" smtClean="0">
                <a:solidFill>
                  <a:schemeClr val="tx1"/>
                </a:solidFill>
              </a:rPr>
              <a:t>«Сетевые технологии»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«15» сентября 2023г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14620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л/</a:t>
            </a:r>
            <a:r>
              <a:rPr lang="ru-RU" dirty="0" err="1" smtClean="0"/>
              <a:t>р</a:t>
            </a:r>
            <a:r>
              <a:rPr lang="ru-RU" dirty="0" smtClean="0"/>
              <a:t> №2 я оценила работоспособность 100-мегабитной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r>
              <a:rPr lang="ru-RU" dirty="0" smtClean="0"/>
              <a:t> в соответствии с первой и второй моделями.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643050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Изучить принципы технологий </a:t>
            </a:r>
            <a:r>
              <a:rPr lang="ru-RU" dirty="0" err="1" smtClean="0"/>
              <a:t>Ethernet</a:t>
            </a:r>
            <a:r>
              <a:rPr lang="ru-RU" dirty="0" smtClean="0"/>
              <a:t> 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r>
              <a:rPr lang="ru-RU" dirty="0" smtClean="0"/>
              <a:t> </a:t>
            </a:r>
            <a:r>
              <a:rPr lang="ru-RU" dirty="0" err="1" smtClean="0"/>
              <a:t>и</a:t>
            </a:r>
            <a:r>
              <a:rPr lang="ru-RU" dirty="0" smtClean="0"/>
              <a:t> практическое освоение методик оценки работоспособности сети, построенной на базе технологии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3000372"/>
            <a:ext cx="209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3500438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Требуется оценить работоспособность 100-мегабитной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r>
              <a:rPr lang="ru-RU" dirty="0" smtClean="0"/>
              <a:t> в соответствии с первой и второй моделями.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 t="8226"/>
          <a:stretch>
            <a:fillRect/>
          </a:stretch>
        </p:blipFill>
        <p:spPr bwMode="auto">
          <a:xfrm>
            <a:off x="285720" y="285728"/>
            <a:ext cx="5932488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928662" y="3929066"/>
            <a:ext cx="4686934" cy="241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15074" y="4143380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Конфигурации и топология 100-мегабитной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43570" y="35716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Выполнение работы</a:t>
            </a:r>
            <a:endParaRPr lang="ru-RU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6572296" cy="322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28596" y="357166"/>
            <a:ext cx="357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Первый вариант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214818"/>
            <a:ext cx="82868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Первая модель: находим диаметр домена коллизий (расстояние между самыми удалёнными устройствами) - 198 м. Это меньше предельного допустимого диаметра (205 м), поэтому сеть работоспособна.</a:t>
            </a:r>
          </a:p>
          <a:p>
            <a:pPr algn="just"/>
            <a:r>
              <a:rPr lang="ru-RU" sz="1600" dirty="0" smtClean="0"/>
              <a:t>Вторая модель: рассчитываем время двойного оборота для наихудшего пути между устройствами. Это составляет 504,176 битовых интервала. Добавляем 4 битовых интервала для непредвиденных задержек. Итого 508,176 битовых интервала, что также меньше предельного значения (512). Следовательно, сеть работоспособна по второй модели.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596" y="285728"/>
            <a:ext cx="3508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Второй вариант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643446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Первая модель: диаметр домена коллизий - 283 м, что превышает предельное значение 205 м, поэтому сеть неработоспособна.</a:t>
            </a:r>
          </a:p>
          <a:p>
            <a:pPr algn="just"/>
            <a:r>
              <a:rPr lang="ru-RU" sz="1600" dirty="0" smtClean="0"/>
              <a:t>Вторая модель: рассчитываем время двойного оборота, добавляем задержки, получаем 598,696 </a:t>
            </a:r>
            <a:r>
              <a:rPr lang="ru-RU" sz="1600" dirty="0" err="1" smtClean="0"/>
              <a:t>би</a:t>
            </a:r>
            <a:r>
              <a:rPr lang="ru-RU" sz="1600" dirty="0" smtClean="0"/>
              <a:t>. Даже с учётом непредвиденных задержек (4 </a:t>
            </a:r>
            <a:r>
              <a:rPr lang="ru-RU" sz="1600" dirty="0" err="1" smtClean="0"/>
              <a:t>би</a:t>
            </a:r>
            <a:r>
              <a:rPr lang="ru-RU" sz="1600" dirty="0" smtClean="0"/>
              <a:t>), результат все равно больше 512 </a:t>
            </a:r>
            <a:r>
              <a:rPr lang="ru-RU" sz="1600" dirty="0" err="1" smtClean="0"/>
              <a:t>би</a:t>
            </a:r>
            <a:r>
              <a:rPr lang="ru-RU" sz="1600" dirty="0" smtClean="0"/>
              <a:t>, что указывает на неработоспособность сети по второй модели.</a:t>
            </a:r>
            <a:endParaRPr lang="ru-R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714356"/>
            <a:ext cx="75119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596" y="285728"/>
            <a:ext cx="347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Третий вариант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572008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Первая модель: Диаметр домена коллизий - 200 м, что меньше 205 м, следовательно, сеть работоспособна.</a:t>
            </a:r>
          </a:p>
          <a:p>
            <a:pPr algn="just"/>
            <a:r>
              <a:rPr lang="ru-RU" sz="1600" dirty="0" smtClean="0"/>
              <a:t>Вторая модель: Рассчитываем время двойного оборота, добавляем задержки, получаем 510,4 </a:t>
            </a:r>
            <a:r>
              <a:rPr lang="ru-RU" sz="1600" dirty="0" err="1" smtClean="0"/>
              <a:t>би</a:t>
            </a:r>
            <a:r>
              <a:rPr lang="ru-RU" sz="1600" dirty="0" smtClean="0"/>
              <a:t>. Это также меньше 512 </a:t>
            </a:r>
            <a:r>
              <a:rPr lang="ru-RU" sz="1600" dirty="0" err="1" smtClean="0"/>
              <a:t>би</a:t>
            </a:r>
            <a:r>
              <a:rPr lang="ru-RU" sz="1600" dirty="0" smtClean="0"/>
              <a:t>, что указывает на работоспособность сети по второй модели.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714356"/>
            <a:ext cx="726141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596" y="285728"/>
            <a:ext cx="385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Четвертый вариант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929066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Первая модель: диаметр домена коллизий от узла 4 до узла 5 с одним повторителем класса 2 составляет 170 м, меньше 200 м, что подтверждает работоспособность сети по первой модели.</a:t>
            </a:r>
          </a:p>
          <a:p>
            <a:pPr algn="just"/>
            <a:r>
              <a:rPr lang="ru-RU" sz="1600" dirty="0" smtClean="0"/>
              <a:t>Вторая модель: рассчитываем время двойного оборота для этого участка сети - 381,04 </a:t>
            </a:r>
            <a:r>
              <a:rPr lang="ru-RU" sz="1600" dirty="0" err="1" smtClean="0"/>
              <a:t>би</a:t>
            </a:r>
            <a:r>
              <a:rPr lang="ru-RU" sz="1600" dirty="0" smtClean="0"/>
              <a:t>. Учитывая непредвиденные задержки (4 </a:t>
            </a:r>
            <a:r>
              <a:rPr lang="ru-RU" sz="1600" dirty="0" err="1" smtClean="0"/>
              <a:t>би</a:t>
            </a:r>
            <a:r>
              <a:rPr lang="ru-RU" sz="1600" dirty="0" smtClean="0"/>
              <a:t>), итоговое время остается меньше 512 </a:t>
            </a:r>
            <a:r>
              <a:rPr lang="ru-RU" sz="1600" dirty="0" err="1" smtClean="0"/>
              <a:t>би</a:t>
            </a:r>
            <a:r>
              <a:rPr lang="ru-RU" sz="1600" dirty="0" smtClean="0"/>
              <a:t>, подтверждая работоспособность сети по второй модели.</a:t>
            </a:r>
          </a:p>
          <a:p>
            <a:pPr algn="just"/>
            <a:r>
              <a:rPr lang="ru-RU" sz="1600" dirty="0" smtClean="0"/>
              <a:t>Если учитывать путь от узла 1 через два повторителя класса 2 до узла 4, время двойного оборота будет 466,368 </a:t>
            </a:r>
            <a:r>
              <a:rPr lang="ru-RU" sz="1600" dirty="0" err="1" smtClean="0"/>
              <a:t>би</a:t>
            </a:r>
            <a:r>
              <a:rPr lang="ru-RU" sz="1600" dirty="0" smtClean="0"/>
              <a:t>, что также остается меньше 512 </a:t>
            </a:r>
            <a:r>
              <a:rPr lang="ru-RU" sz="1600" dirty="0" err="1" smtClean="0"/>
              <a:t>би</a:t>
            </a:r>
            <a:r>
              <a:rPr lang="ru-RU" sz="1600" dirty="0" smtClean="0"/>
              <a:t>, подтверждая работоспособность сети в обоих случаях.</a:t>
            </a:r>
            <a:endParaRPr lang="ru-R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5932487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596" y="285728"/>
            <a:ext cx="342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Пятый вариант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500570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Диаметр домена коллизий от узла 2 до узла 5 с двумя повторителями класса 2 составляет 210 м, что превышает предельное значение 205 м, поэтому сеть неработоспособна по первой модели.</a:t>
            </a:r>
          </a:p>
          <a:p>
            <a:pPr algn="just"/>
            <a:r>
              <a:rPr lang="ru-RU" sz="1600" dirty="0" smtClean="0"/>
              <a:t>По второй модели, рассчитываем время двойного оборота, добавляем задержку, получаем 521,52 </a:t>
            </a:r>
            <a:r>
              <a:rPr lang="ru-RU" sz="1600" dirty="0" err="1" smtClean="0"/>
              <a:t>би</a:t>
            </a:r>
            <a:r>
              <a:rPr lang="ru-RU" sz="1600" dirty="0" smtClean="0"/>
              <a:t>. Это больше 512 </a:t>
            </a:r>
            <a:r>
              <a:rPr lang="ru-RU" sz="1600" dirty="0" err="1" smtClean="0"/>
              <a:t>би</a:t>
            </a:r>
            <a:r>
              <a:rPr lang="ru-RU" sz="1600" dirty="0" smtClean="0"/>
              <a:t>, что указывает на неработоспособность сети по второй модели.</a:t>
            </a:r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785794"/>
            <a:ext cx="701797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596" y="285728"/>
            <a:ext cx="3554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Шестой вариант сети </a:t>
            </a:r>
            <a:r>
              <a:rPr lang="ru-RU" dirty="0" err="1" smtClean="0"/>
              <a:t>Fast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500570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Диаметр домена коллизий от узла 2 до узла 5 с двумя повторителями класса 2 составляет 207 м, превышая предельное значение 205 м, что делает сеть неработоспособной по первой модели.</a:t>
            </a:r>
          </a:p>
          <a:p>
            <a:pPr algn="just"/>
            <a:r>
              <a:rPr lang="ru-RU" sz="1600" dirty="0" smtClean="0"/>
              <a:t>Согласно второй модели, рассчитываем время двойного оборота и добавляем задержку, получая 518,184 </a:t>
            </a:r>
            <a:r>
              <a:rPr lang="ru-RU" sz="1600" dirty="0" err="1" smtClean="0"/>
              <a:t>би</a:t>
            </a:r>
            <a:r>
              <a:rPr lang="ru-RU" sz="1600" dirty="0" smtClean="0"/>
              <a:t>. Это больше 512 </a:t>
            </a:r>
            <a:r>
              <a:rPr lang="ru-RU" sz="1600" dirty="0" err="1" smtClean="0"/>
              <a:t>би</a:t>
            </a:r>
            <a:r>
              <a:rPr lang="ru-RU" sz="1600" dirty="0" smtClean="0"/>
              <a:t>, указывая на неработоспособность сети по второй модели.</a:t>
            </a:r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785793"/>
            <a:ext cx="7000925" cy="357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551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Лабораторная работа №2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89</cp:revision>
  <dcterms:created xsi:type="dcterms:W3CDTF">2022-11-10T13:43:31Z</dcterms:created>
  <dcterms:modified xsi:type="dcterms:W3CDTF">2023-09-15T09:34:48Z</dcterms:modified>
</cp:coreProperties>
</file>