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91" r:id="rId16"/>
    <p:sldId id="292" r:id="rId17"/>
    <p:sldId id="293" r:id="rId18"/>
    <p:sldId id="294" r:id="rId19"/>
    <p:sldId id="295" r:id="rId20"/>
    <p:sldId id="29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4D39-45DF-4158-949F-0658F4B3D343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54ABA-794A-4B48-8B48-DF034CC9FFD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54ABA-794A-4B48-8B48-DF034CC9FFD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286808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 </a:t>
            </a:r>
            <a:r>
              <a:rPr lang="ru-RU" dirty="0" smtClean="0">
                <a:solidFill>
                  <a:schemeClr val="tx1"/>
                </a:solidFill>
              </a:rPr>
              <a:t>«Простые сети в GNS3. Анализ трафика»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sz="3000" dirty="0">
                <a:solidFill>
                  <a:schemeClr val="tx1"/>
                </a:solidFill>
              </a:rPr>
              <a:t>по дисциплине </a:t>
            </a:r>
            <a:r>
              <a:rPr lang="ru-RU" sz="3000" dirty="0" smtClean="0">
                <a:solidFill>
                  <a:schemeClr val="tx1"/>
                </a:solidFill>
              </a:rPr>
              <a:t>«Сетевые технологии»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en-US" u="sng" dirty="0" smtClean="0"/>
              <a:t>4</a:t>
            </a:r>
            <a:r>
              <a:rPr lang="ru-RU" dirty="0" smtClean="0"/>
              <a:t>» октября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1670" y="50004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Сведения об </a:t>
            </a:r>
            <a:r>
              <a:rPr lang="ru-RU" dirty="0" err="1" smtClean="0"/>
              <a:t>эхо-запросе</a:t>
            </a:r>
            <a:r>
              <a:rPr lang="ru-RU" dirty="0" smtClean="0"/>
              <a:t> в UDP-моде к узлу PC-1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7" y="1039192"/>
            <a:ext cx="6286544" cy="524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5984" y="64291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Сведения об </a:t>
            </a:r>
            <a:r>
              <a:rPr lang="ru-RU" dirty="0" err="1" smtClean="0"/>
              <a:t>эхо-запросе</a:t>
            </a:r>
            <a:r>
              <a:rPr lang="ru-RU" dirty="0" smtClean="0"/>
              <a:t> в </a:t>
            </a:r>
            <a:r>
              <a:rPr lang="en-US" dirty="0" smtClean="0"/>
              <a:t>TCP</a:t>
            </a:r>
            <a:r>
              <a:rPr lang="ru-RU" dirty="0" smtClean="0"/>
              <a:t>-моде к узлу PC-1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214290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b="1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685804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72198" y="364331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285728"/>
            <a:ext cx="729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Моделирование простейшей сети на базе </a:t>
            </a:r>
            <a:r>
              <a:rPr lang="ru-RU" b="1" dirty="0" err="1" smtClean="0"/>
              <a:t>маршрутизатора</a:t>
            </a:r>
            <a:r>
              <a:rPr lang="ru-RU" b="1" dirty="0" smtClean="0"/>
              <a:t> FRR в GNS3</a:t>
            </a:r>
            <a:endParaRPr lang="ru-RU" b="1" dirty="0"/>
          </a:p>
        </p:txBody>
      </p:sp>
      <p:pic>
        <p:nvPicPr>
          <p:cNvPr id="13" name="Рисунок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5500010" cy="330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3">
            <a:lum contrast="10000"/>
          </a:blip>
          <a:srcRect r="18206" b="3188"/>
          <a:stretch>
            <a:fillRect/>
          </a:stretch>
        </p:blipFill>
        <p:spPr bwMode="auto">
          <a:xfrm>
            <a:off x="4857752" y="3357562"/>
            <a:ext cx="4000528" cy="31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500034" y="4929198"/>
            <a:ext cx="4214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Топология простейшей сети с </a:t>
            </a:r>
            <a:r>
              <a:rPr lang="ru-RU" dirty="0" err="1" smtClean="0"/>
              <a:t>маршрутизатором</a:t>
            </a:r>
            <a:r>
              <a:rPr lang="ru-RU" dirty="0" smtClean="0"/>
              <a:t> в </a:t>
            </a:r>
            <a:r>
              <a:rPr lang="ru-RU" dirty="0" smtClean="0"/>
              <a:t>GNS3 и настройка </a:t>
            </a:r>
            <a:r>
              <a:rPr lang="en-US" dirty="0" smtClean="0"/>
              <a:t>IP</a:t>
            </a:r>
            <a:r>
              <a:rPr lang="ru-RU" dirty="0" smtClean="0"/>
              <a:t>-адресации для интерфейса узла </a:t>
            </a:r>
            <a:r>
              <a:rPr lang="en-US" dirty="0" smtClean="0"/>
              <a:t>PC</a:t>
            </a:r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14876" y="857232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Настройка IP-адресации для интерфейса локальной сети </a:t>
            </a:r>
            <a:r>
              <a:rPr lang="ru-RU" dirty="0" err="1" smtClean="0"/>
              <a:t>маршрутизатора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71604" y="53578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lum contrast="10000"/>
          </a:blip>
          <a:srcRect l="932" t="1182" r="25342" b="4735"/>
          <a:stretch>
            <a:fillRect/>
          </a:stretch>
        </p:blipFill>
        <p:spPr bwMode="auto">
          <a:xfrm>
            <a:off x="285720" y="214290"/>
            <a:ext cx="428628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14554"/>
            <a:ext cx="4010690" cy="437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85720" y="5572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Проверка конфигурации </a:t>
            </a:r>
            <a:r>
              <a:rPr lang="ru-RU" dirty="0" err="1" smtClean="0"/>
              <a:t>маршрутизатора</a:t>
            </a:r>
            <a:r>
              <a:rPr lang="ru-RU" dirty="0" smtClean="0"/>
              <a:t> и настройки IP-адресации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00562" y="1000108"/>
            <a:ext cx="442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работоспособности соединения между PC-1 и </a:t>
            </a:r>
            <a:r>
              <a:rPr lang="ru-RU" dirty="0" err="1" smtClean="0"/>
              <a:t>маршрутизатором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сведения </a:t>
            </a:r>
            <a:r>
              <a:rPr lang="ru-RU" dirty="0" smtClean="0"/>
              <a:t>об </a:t>
            </a:r>
            <a:r>
              <a:rPr lang="ru-RU" dirty="0" err="1" smtClean="0"/>
              <a:t>эхо-запросе</a:t>
            </a:r>
            <a:r>
              <a:rPr lang="ru-RU" dirty="0" smtClean="0"/>
              <a:t> кадра ICMP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285720" y="285728"/>
            <a:ext cx="4127361" cy="422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428868"/>
            <a:ext cx="5409970" cy="414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500778" y="1571612"/>
            <a:ext cx="2643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86050" y="571480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Сведения об </a:t>
            </a:r>
            <a:r>
              <a:rPr lang="ru-RU" dirty="0" err="1" smtClean="0"/>
              <a:t>эхо-ответе</a:t>
            </a:r>
            <a:r>
              <a:rPr lang="ru-RU" dirty="0" smtClean="0"/>
              <a:t> кадра ICMP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671517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034" y="4857760"/>
            <a:ext cx="392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Топология простейшей сети с </a:t>
            </a:r>
            <a:r>
              <a:rPr lang="ru-RU" dirty="0" err="1" smtClean="0"/>
              <a:t>маршрутизатором</a:t>
            </a:r>
            <a:r>
              <a:rPr lang="ru-RU" dirty="0" smtClean="0"/>
              <a:t> в GNS3 и открытые консоли </a:t>
            </a:r>
            <a:r>
              <a:rPr lang="ru-RU" dirty="0" smtClean="0"/>
              <a:t>устройств и настройка </a:t>
            </a:r>
            <a:r>
              <a:rPr lang="en-US" dirty="0" smtClean="0"/>
              <a:t>IP</a:t>
            </a:r>
            <a:r>
              <a:rPr lang="ru-RU" dirty="0" smtClean="0"/>
              <a:t>-адресации для интерфейса узла </a:t>
            </a:r>
            <a:r>
              <a:rPr lang="en-US" dirty="0" smtClean="0"/>
              <a:t>PC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357166"/>
            <a:ext cx="7437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Моделирование простейшей сети на базе </a:t>
            </a:r>
            <a:r>
              <a:rPr lang="ru-RU" b="1" dirty="0" err="1" smtClean="0"/>
              <a:t>маршрутизатора</a:t>
            </a:r>
            <a:r>
              <a:rPr lang="ru-RU" b="1" dirty="0" smtClean="0"/>
              <a:t> </a:t>
            </a:r>
            <a:r>
              <a:rPr lang="ru-RU" b="1" dirty="0" err="1" smtClean="0"/>
              <a:t>VyOS</a:t>
            </a:r>
            <a:r>
              <a:rPr lang="ru-RU" b="1" dirty="0" smtClean="0"/>
              <a:t> в GNS3</a:t>
            </a:r>
            <a:endParaRPr lang="ru-RU" b="1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5598140" cy="35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10000"/>
          </a:blip>
          <a:srcRect t="-721" r="22755"/>
          <a:stretch>
            <a:fillRect/>
          </a:stretch>
        </p:blipFill>
        <p:spPr bwMode="auto">
          <a:xfrm>
            <a:off x="4786314" y="3214686"/>
            <a:ext cx="4050793" cy="340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285720" y="285728"/>
            <a:ext cx="5135245" cy="447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285720" y="5072074"/>
            <a:ext cx="507209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5572132" y="1857364"/>
            <a:ext cx="328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Установка системы на диск и перезапуск </a:t>
            </a:r>
            <a:r>
              <a:rPr lang="ru-RU" dirty="0" err="1" smtClean="0"/>
              <a:t>маршрутизатора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86446" y="5429264"/>
            <a:ext cx="280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Изменено имя устройства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lum contrast="10000"/>
          </a:blip>
          <a:srcRect r="20168"/>
          <a:stretch>
            <a:fillRect/>
          </a:stretch>
        </p:blipFill>
        <p:spPr bwMode="auto">
          <a:xfrm>
            <a:off x="357158" y="285728"/>
            <a:ext cx="450059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4357686" y="2643182"/>
            <a:ext cx="4449950" cy="391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4929190" y="500042"/>
            <a:ext cx="39290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Н</a:t>
            </a:r>
            <a:r>
              <a:rPr lang="ru-RU" sz="1600" dirty="0" smtClean="0"/>
              <a:t>азначила </a:t>
            </a:r>
            <a:r>
              <a:rPr lang="ru-RU" sz="1600" dirty="0" smtClean="0"/>
              <a:t>IP-адрес 192.168.1.1/24 интерфейсу eth0. Проверила изменения с помощью «</a:t>
            </a:r>
            <a:r>
              <a:rPr lang="ru-RU" sz="1600" dirty="0" err="1" smtClean="0"/>
              <a:t>compare</a:t>
            </a:r>
            <a:r>
              <a:rPr lang="ru-RU" sz="1600" dirty="0" smtClean="0"/>
              <a:t>», применила и сохранила их через «</a:t>
            </a:r>
            <a:r>
              <a:rPr lang="ru-RU" sz="1600" dirty="0" err="1" smtClean="0"/>
              <a:t>commit</a:t>
            </a:r>
            <a:r>
              <a:rPr lang="ru-RU" sz="1600" dirty="0" smtClean="0"/>
              <a:t>» и «</a:t>
            </a:r>
            <a:r>
              <a:rPr lang="ru-RU" sz="1600" dirty="0" err="1" smtClean="0"/>
              <a:t>save</a:t>
            </a:r>
            <a:r>
              <a:rPr lang="ru-RU" sz="1600" dirty="0" smtClean="0"/>
              <a:t>». Просмотрела информацию об интерфейсах с «</a:t>
            </a:r>
            <a:r>
              <a:rPr lang="ru-RU" sz="1600" dirty="0" err="1" smtClean="0"/>
              <a:t>show</a:t>
            </a:r>
            <a:r>
              <a:rPr lang="ru-RU" sz="1600" dirty="0" smtClean="0"/>
              <a:t> </a:t>
            </a:r>
            <a:r>
              <a:rPr lang="ru-RU" sz="1600" dirty="0" err="1" smtClean="0"/>
              <a:t>interfaces</a:t>
            </a:r>
            <a:r>
              <a:rPr lang="ru-RU" sz="1600" dirty="0" smtClean="0"/>
              <a:t>» и вышла из режима </a:t>
            </a:r>
            <a:r>
              <a:rPr lang="ru-RU" sz="1600" dirty="0" smtClean="0"/>
              <a:t>конфигурирования.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4857760"/>
            <a:ext cx="314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Проверка работоспособности соединения между PC-1 и </a:t>
            </a:r>
            <a:r>
              <a:rPr lang="ru-RU" dirty="0" err="1" smtClean="0"/>
              <a:t>маршрутизатором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3" y="928670"/>
            <a:ext cx="700092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357166"/>
            <a:ext cx="5429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Droid Sans Fallback"/>
                <a:cs typeface="Times New Roman" pitchFamily="18" charset="0"/>
              </a:rPr>
              <a:t>Сведения об </a:t>
            </a:r>
            <a:r>
              <a:rPr kumimoji="0" lang="ru-RU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Droid Sans Fallback"/>
                <a:cs typeface="Times New Roman" pitchFamily="18" charset="0"/>
              </a:rPr>
              <a:t>эхо-запросе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Droid Sans Fallback"/>
                <a:cs typeface="Times New Roman" pitchFamily="18" charset="0"/>
              </a:rPr>
              <a:t> кадра ICMP</a:t>
            </a:r>
            <a:endParaRPr kumimoji="0" lang="ru-RU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2859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928934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Построение простейших моделей сети на базе коммутатора </a:t>
            </a:r>
            <a:r>
              <a:rPr lang="ru-RU" dirty="0" smtClean="0"/>
              <a:t>и </a:t>
            </a:r>
            <a:r>
              <a:rPr lang="ru-RU" dirty="0" err="1" smtClean="0"/>
              <a:t>маршрутизаторов</a:t>
            </a:r>
            <a:r>
              <a:rPr lang="ru-RU" dirty="0" smtClean="0"/>
              <a:t> </a:t>
            </a:r>
            <a:r>
              <a:rPr lang="ru-RU" dirty="0" smtClean="0"/>
              <a:t>FRR и </a:t>
            </a:r>
            <a:r>
              <a:rPr lang="ru-RU" dirty="0" err="1" smtClean="0"/>
              <a:t>VyOS</a:t>
            </a:r>
            <a:r>
              <a:rPr lang="ru-RU" dirty="0" smtClean="0"/>
              <a:t> в GNS3, </a:t>
            </a:r>
            <a:r>
              <a:rPr lang="ru-RU" dirty="0" smtClean="0"/>
              <a:t> анализ  </a:t>
            </a:r>
            <a:r>
              <a:rPr lang="ru-RU" dirty="0" smtClean="0"/>
              <a:t>трафика посредством </a:t>
            </a:r>
            <a:r>
              <a:rPr lang="ru-RU" dirty="0" err="1" smtClean="0"/>
              <a:t>Wireshark</a:t>
            </a:r>
            <a:r>
              <a:rPr lang="ru-RU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35782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№5, я построила модели сетей  на базе коммутатора и </a:t>
            </a:r>
            <a:r>
              <a:rPr lang="ru-RU" dirty="0" err="1" smtClean="0"/>
              <a:t>маршрутизаторов</a:t>
            </a:r>
            <a:r>
              <a:rPr lang="ru-RU" dirty="0" smtClean="0"/>
              <a:t> FRR и </a:t>
            </a:r>
            <a:r>
              <a:rPr lang="ru-RU" dirty="0" err="1" smtClean="0"/>
              <a:t>VyOS</a:t>
            </a:r>
            <a:r>
              <a:rPr lang="ru-RU" dirty="0" smtClean="0"/>
              <a:t> в GNS3, проанализировала трафик посредством </a:t>
            </a:r>
            <a:r>
              <a:rPr lang="ru-RU" dirty="0" err="1" smtClean="0"/>
              <a:t>Wireshark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290"/>
            <a:ext cx="628654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428604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928670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Моделирование простейшей сети на базе коммутатора в GNS3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521495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Топология простейшей сети в GNS3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92948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4942" y="785794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Просмотр синтаксиса возможных для ввода команд VPCS в GNS3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5143512"/>
            <a:ext cx="350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Задание IP-адреса и сохранение конфигурации VPCS в GNS3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85728"/>
            <a:ext cx="464347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643182"/>
            <a:ext cx="4939814" cy="394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728" y="78579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Аналогичным образом задала IP-адрес 192.168.1.12 для PC-2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57229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42860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Проверка работоспособности соединения между PC-1 и PC-2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578647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429264"/>
            <a:ext cx="57188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43636" y="785794"/>
            <a:ext cx="2857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Запуск анализатора трафика на соединении между PC-1 и коммутатором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15074" y="4500570"/>
            <a:ext cx="264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Информация по протоколу ARP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285728"/>
            <a:ext cx="492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Анализ трафика в GNS3 посредством </a:t>
            </a:r>
            <a:r>
              <a:rPr lang="ru-RU" b="1" dirty="0" err="1" smtClean="0"/>
              <a:t>Wireshark</a:t>
            </a:r>
            <a:endParaRPr lang="ru-RU" b="1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5518150" cy="138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3116"/>
            <a:ext cx="5758528" cy="43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662" y="557214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72132" y="428604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Просмотр информации по опциям команды </a:t>
            </a:r>
            <a:r>
              <a:rPr lang="ru-RU" dirty="0" err="1" smtClean="0"/>
              <a:t>ping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rcRect t="16951"/>
          <a:stretch>
            <a:fillRect/>
          </a:stretch>
        </p:blipFill>
        <p:spPr bwMode="auto">
          <a:xfrm>
            <a:off x="285720" y="285728"/>
            <a:ext cx="5114059" cy="384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143248"/>
            <a:ext cx="5940425" cy="345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572132" y="2357430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Отправила по одному </a:t>
            </a:r>
            <a:r>
              <a:rPr lang="ru-RU" sz="1600" dirty="0" err="1" smtClean="0"/>
              <a:t>эхо-запросу</a:t>
            </a:r>
            <a:r>
              <a:rPr lang="ru-RU" sz="1600" dirty="0" smtClean="0"/>
              <a:t> в ICMP, UDP и TCP к узлу PC-1.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3108" y="642918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Сведения об </a:t>
            </a:r>
            <a:r>
              <a:rPr lang="ru-RU" dirty="0" err="1" smtClean="0"/>
              <a:t>эхо-запросе</a:t>
            </a:r>
            <a:r>
              <a:rPr lang="ru-RU" dirty="0" smtClean="0"/>
              <a:t> в </a:t>
            </a:r>
            <a:r>
              <a:rPr lang="en-US" dirty="0" smtClean="0"/>
              <a:t>ICMP</a:t>
            </a:r>
            <a:r>
              <a:rPr lang="ru-RU" dirty="0" smtClean="0"/>
              <a:t>-моде к узлу PC-1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28667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343</Words>
  <Application>Microsoft Office PowerPoint</Application>
  <PresentationFormat>Экран (4:3)</PresentationFormat>
  <Paragraphs>38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Лабораторная работа №5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102</cp:revision>
  <dcterms:created xsi:type="dcterms:W3CDTF">2022-11-10T13:43:31Z</dcterms:created>
  <dcterms:modified xsi:type="dcterms:W3CDTF">2023-10-03T13:48:57Z</dcterms:modified>
</cp:coreProperties>
</file>