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9" r:id="rId3"/>
    <p:sldId id="273" r:id="rId4"/>
    <p:sldId id="274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91" r:id="rId15"/>
    <p:sldId id="292" r:id="rId16"/>
    <p:sldId id="293" r:id="rId17"/>
    <p:sldId id="29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4D39-45DF-4158-949F-0658F4B3D343}" type="datetimeFigureOut">
              <a:rPr lang="ru-RU" smtClean="0"/>
              <a:pPr/>
              <a:t>21.10.2023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54ABA-794A-4B48-8B48-DF034CC9FFD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54ABA-794A-4B48-8B48-DF034CC9FFD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21.10.2023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13C3-F4A9-4C37-84F2-9CA79C71EE0A}" type="datetimeFigureOut">
              <a:rPr lang="ru-RU" smtClean="0"/>
              <a:pPr/>
              <a:t>21.10.2023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</a:t>
            </a: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1928802"/>
            <a:ext cx="8286808" cy="1752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Тема </a:t>
            </a:r>
            <a:r>
              <a:rPr lang="ru-RU" dirty="0" smtClean="0">
                <a:solidFill>
                  <a:schemeClr val="tx1"/>
                </a:solidFill>
              </a:rPr>
              <a:t>«Адресация IPv4 и IPv6.Настройка DHCP»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sz="3000" dirty="0">
                <a:solidFill>
                  <a:schemeClr val="tx1"/>
                </a:solidFill>
              </a:rPr>
              <a:t>по дисциплине </a:t>
            </a:r>
            <a:r>
              <a:rPr lang="ru-RU" sz="3000" dirty="0" smtClean="0">
                <a:solidFill>
                  <a:schemeClr val="tx1"/>
                </a:solidFill>
              </a:rPr>
              <a:t>«Сетевые технологии»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78632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 </a:t>
            </a:r>
            <a:r>
              <a:rPr lang="ru-RU" u="sng" dirty="0"/>
              <a:t>Щербак Маргарита Романовна</a:t>
            </a:r>
            <a:endParaRPr lang="ru-RU" dirty="0"/>
          </a:p>
          <a:p>
            <a:r>
              <a:rPr lang="ru-RU" dirty="0"/>
              <a:t>                                                                          Студент группы: </a:t>
            </a:r>
            <a:r>
              <a:rPr lang="ru-RU" u="sng" dirty="0"/>
              <a:t>НПИбд-02-21</a:t>
            </a:r>
            <a:r>
              <a:rPr lang="ru-RU" dirty="0"/>
              <a:t>	</a:t>
            </a:r>
          </a:p>
          <a:p>
            <a:r>
              <a:rPr lang="ru-RU" dirty="0"/>
              <a:t>			                                   </a:t>
            </a:r>
            <a:r>
              <a:rPr lang="ru-RU" dirty="0" smtClean="0"/>
              <a:t>«</a:t>
            </a:r>
            <a:r>
              <a:rPr lang="en-US" u="sng" dirty="0" smtClean="0"/>
              <a:t>20</a:t>
            </a:r>
            <a:r>
              <a:rPr lang="ru-RU" dirty="0" smtClean="0"/>
              <a:t>» </a:t>
            </a:r>
            <a:r>
              <a:rPr lang="ru-RU" dirty="0" smtClean="0"/>
              <a:t>октября 20</a:t>
            </a:r>
            <a:r>
              <a:rPr lang="ru-RU" u="sng" dirty="0" smtClean="0"/>
              <a:t>23</a:t>
            </a:r>
            <a:r>
              <a:rPr lang="ru-RU" dirty="0" smtClean="0"/>
              <a:t>г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4282" y="214290"/>
            <a:ext cx="4214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b="1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5940425" cy="317881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rcRect r="23035" b="11755"/>
          <a:stretch>
            <a:fillRect/>
          </a:stretch>
        </p:blipFill>
        <p:spPr>
          <a:xfrm>
            <a:off x="214282" y="3571876"/>
            <a:ext cx="5000660" cy="300039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429256" y="3786190"/>
            <a:ext cx="35004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На узле PC2 проверила  настройки сети с помощью команд «</a:t>
            </a:r>
            <a:r>
              <a:rPr lang="ru-RU" sz="1600" dirty="0" err="1" smtClean="0"/>
              <a:t>ifconfig</a:t>
            </a:r>
            <a:r>
              <a:rPr lang="ru-RU" sz="1600" dirty="0" smtClean="0"/>
              <a:t>» и  «</a:t>
            </a:r>
            <a:r>
              <a:rPr lang="ru-RU" sz="1600" dirty="0" err="1" smtClean="0"/>
              <a:t>route</a:t>
            </a:r>
            <a:r>
              <a:rPr lang="ru-RU" sz="1600" dirty="0" smtClean="0"/>
              <a:t> -</a:t>
            </a:r>
            <a:r>
              <a:rPr lang="ru-RU" sz="1600" dirty="0" err="1" smtClean="0"/>
              <a:t>n</a:t>
            </a:r>
            <a:r>
              <a:rPr lang="ru-RU" sz="1600" dirty="0" smtClean="0"/>
              <a:t> -A inet6»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72198" y="364331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 r="24746" b="11214"/>
          <a:stretch>
            <a:fillRect/>
          </a:stretch>
        </p:blipFill>
        <p:spPr>
          <a:xfrm>
            <a:off x="214282" y="214290"/>
            <a:ext cx="4857784" cy="3000396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4357686" y="3357562"/>
            <a:ext cx="460146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5214942" y="714356"/>
            <a:ext cx="3714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На узле PC2 </a:t>
            </a:r>
            <a:r>
              <a:rPr lang="ru-RU" sz="1600" dirty="0" err="1" smtClean="0"/>
              <a:t>пропинговала</a:t>
            </a:r>
            <a:r>
              <a:rPr lang="ru-RU" sz="1600" dirty="0" smtClean="0"/>
              <a:t> </a:t>
            </a:r>
            <a:r>
              <a:rPr lang="ru-RU" sz="1600" dirty="0" err="1" smtClean="0"/>
              <a:t>маршрутизатор</a:t>
            </a:r>
            <a:r>
              <a:rPr lang="ru-RU" sz="1600" dirty="0" smtClean="0"/>
              <a:t> с помощью команды «</a:t>
            </a:r>
            <a:r>
              <a:rPr lang="ru-RU" sz="1600" dirty="0" err="1" smtClean="0"/>
              <a:t>ping</a:t>
            </a:r>
            <a:r>
              <a:rPr lang="ru-RU" sz="1600" dirty="0" smtClean="0"/>
              <a:t> 2000::1 -</a:t>
            </a:r>
            <a:r>
              <a:rPr lang="ru-RU" sz="1600" dirty="0" err="1" smtClean="0"/>
              <a:t>c</a:t>
            </a:r>
            <a:r>
              <a:rPr lang="ru-RU" sz="1600" dirty="0" smtClean="0"/>
              <a:t> 2» и проверила  настройки DNS с помощью команды «</a:t>
            </a:r>
            <a:r>
              <a:rPr lang="ru-RU" sz="1600" dirty="0" err="1" smtClean="0"/>
              <a:t>cat</a:t>
            </a:r>
            <a:r>
              <a:rPr lang="ru-RU" sz="1600" dirty="0" smtClean="0"/>
              <a:t> 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resolv.conf</a:t>
            </a:r>
            <a:r>
              <a:rPr lang="ru-RU" sz="1600" dirty="0" smtClean="0"/>
              <a:t>»</a:t>
            </a:r>
            <a:endParaRPr lang="ru-RU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214942" y="2857496"/>
            <a:ext cx="27649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Получение адреса по DHCPv6</a:t>
            </a:r>
            <a:endParaRPr lang="ru-RU" sz="1600" dirty="0"/>
          </a:p>
        </p:txBody>
      </p:sp>
      <p:pic>
        <p:nvPicPr>
          <p:cNvPr id="14" name="Рисунок 13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14282" y="4714884"/>
            <a:ext cx="3959225" cy="191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4286248" y="600076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Вновь </a:t>
            </a:r>
            <a:r>
              <a:rPr lang="ru-RU" sz="1600" dirty="0" err="1" smtClean="0"/>
              <a:t>пропинговала</a:t>
            </a:r>
            <a:r>
              <a:rPr lang="ru-RU" sz="1600" dirty="0" smtClean="0"/>
              <a:t> от узла PC2 </a:t>
            </a:r>
            <a:r>
              <a:rPr lang="ru-RU" sz="1600" dirty="0" err="1" smtClean="0"/>
              <a:t>маршрутизатор</a:t>
            </a:r>
            <a:r>
              <a:rPr lang="ru-RU" sz="1600" dirty="0" smtClean="0"/>
              <a:t>, проверила настройки DNS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571604" y="53578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214282" y="642918"/>
            <a:ext cx="528641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071678"/>
            <a:ext cx="6083301" cy="449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14282" y="214290"/>
            <a:ext cx="52149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Просмотр статистики DHCP-сервера и выданных адресов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0034" y="4429132"/>
            <a:ext cx="2500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Просмотр</a:t>
            </a:r>
            <a:r>
              <a:rPr lang="en-US" sz="1600" dirty="0" smtClean="0"/>
              <a:t>  </a:t>
            </a:r>
            <a:r>
              <a:rPr lang="en-US" sz="1600" dirty="0" err="1" smtClean="0"/>
              <a:t>Wireshark</a:t>
            </a:r>
            <a:r>
              <a:rPr lang="en-US" sz="1600" dirty="0" smtClean="0"/>
              <a:t> (Information-request)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82" y="714356"/>
            <a:ext cx="5643602" cy="35719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4282" y="214290"/>
            <a:ext cx="6572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На </a:t>
            </a:r>
            <a:r>
              <a:rPr lang="ru-RU" sz="1600" dirty="0" err="1" smtClean="0"/>
              <a:t>маршрутизаторе</a:t>
            </a:r>
            <a:r>
              <a:rPr lang="ru-RU" sz="1600" dirty="0" smtClean="0"/>
              <a:t> настроила  </a:t>
            </a:r>
            <a:r>
              <a:rPr lang="en-US" sz="1600" dirty="0" err="1" smtClean="0"/>
              <a:t>DHCPv</a:t>
            </a:r>
            <a:r>
              <a:rPr lang="ru-RU" sz="1600" dirty="0" smtClean="0"/>
              <a:t>6 с отслеживанием состояния </a:t>
            </a:r>
            <a:endParaRPr lang="ru-RU" sz="1600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lum contrast="10000"/>
          </a:blip>
          <a:srcRect/>
          <a:stretch>
            <a:fillRect/>
          </a:stretch>
        </p:blipFill>
        <p:spPr bwMode="auto">
          <a:xfrm>
            <a:off x="3643306" y="5143512"/>
            <a:ext cx="5276222" cy="116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3571852" y="4643446"/>
            <a:ext cx="5572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Просмотр статистики DHCP-сервера и выданных адресов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500778" y="1571612"/>
            <a:ext cx="2643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r="22341" b="4554"/>
          <a:stretch>
            <a:fillRect/>
          </a:stretch>
        </p:blipFill>
        <p:spPr>
          <a:xfrm>
            <a:off x="214282" y="214290"/>
            <a:ext cx="5184791" cy="314357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00364" y="3500438"/>
            <a:ext cx="5940425" cy="314388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572132" y="1000108"/>
            <a:ext cx="32147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Проверила и настроила сеть с </a:t>
            </a:r>
            <a:r>
              <a:rPr lang="en-US" sz="1600" dirty="0" smtClean="0"/>
              <a:t>DNS </a:t>
            </a:r>
            <a:r>
              <a:rPr lang="ru-RU" sz="1600" dirty="0" smtClean="0"/>
              <a:t>на </a:t>
            </a:r>
            <a:r>
              <a:rPr lang="en-US" sz="1600" dirty="0" smtClean="0"/>
              <a:t>PC3 </a:t>
            </a:r>
            <a:r>
              <a:rPr lang="ru-RU" sz="1600" dirty="0" smtClean="0"/>
              <a:t>через "</a:t>
            </a:r>
            <a:r>
              <a:rPr lang="en-US" sz="1600" dirty="0" err="1" smtClean="0"/>
              <a:t>ifconfig</a:t>
            </a:r>
            <a:r>
              <a:rPr lang="en-US" sz="1600" dirty="0" smtClean="0"/>
              <a:t>," "route -n -A inet6," "cat /etc/</a:t>
            </a:r>
            <a:r>
              <a:rPr lang="en-US" sz="1600" dirty="0" err="1" smtClean="0"/>
              <a:t>resolv.conf</a:t>
            </a:r>
            <a:r>
              <a:rPr lang="en-US" sz="1600" dirty="0" smtClean="0"/>
              <a:t>" (</a:t>
            </a:r>
            <a:r>
              <a:rPr lang="ru-RU" sz="1600" dirty="0" smtClean="0"/>
              <a:t>вывод был пустым), получила </a:t>
            </a:r>
            <a:r>
              <a:rPr lang="en-US" sz="1600" dirty="0" smtClean="0"/>
              <a:t>DHCPv6 </a:t>
            </a:r>
            <a:r>
              <a:rPr lang="ru-RU" sz="1600" dirty="0" smtClean="0"/>
              <a:t>адрес "</a:t>
            </a:r>
            <a:r>
              <a:rPr lang="en-US" sz="1600" dirty="0" err="1" smtClean="0"/>
              <a:t>dhclient</a:t>
            </a:r>
            <a:r>
              <a:rPr lang="en-US" sz="1600" dirty="0" smtClean="0"/>
              <a:t> -6 -v eth0," </a:t>
            </a:r>
            <a:r>
              <a:rPr lang="ru-RU" sz="1600" dirty="0" smtClean="0"/>
              <a:t>успешно </a:t>
            </a:r>
            <a:r>
              <a:rPr lang="ru-RU" sz="1600" dirty="0" err="1" smtClean="0"/>
              <a:t>пропинговала</a:t>
            </a:r>
            <a:r>
              <a:rPr lang="ru-RU" sz="1600" dirty="0" smtClean="0"/>
              <a:t> </a:t>
            </a:r>
            <a:r>
              <a:rPr lang="ru-RU" sz="1600" dirty="0" err="1" smtClean="0"/>
              <a:t>маршрутизатор</a:t>
            </a:r>
            <a:r>
              <a:rPr lang="ru-RU" sz="1600" dirty="0" smtClean="0"/>
              <a:t> и проверила </a:t>
            </a:r>
            <a:r>
              <a:rPr lang="en-US" sz="1600" dirty="0" smtClean="0"/>
              <a:t>DNS.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714356"/>
            <a:ext cx="5143536" cy="135732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4282" y="214290"/>
            <a:ext cx="5429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Просмотр статистики DHCP-сервера и выданных адресов</a:t>
            </a:r>
            <a:endParaRPr lang="ru-RU" sz="1600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285992"/>
            <a:ext cx="5574791" cy="431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5857884" y="1785926"/>
            <a:ext cx="2794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Просмотр</a:t>
            </a:r>
            <a:r>
              <a:rPr lang="en-US" sz="1600" dirty="0" smtClean="0"/>
              <a:t>  </a:t>
            </a:r>
            <a:r>
              <a:rPr lang="en-US" sz="1600" dirty="0" err="1" smtClean="0"/>
              <a:t>Wireshark</a:t>
            </a:r>
            <a:r>
              <a:rPr lang="ru-RU" sz="1600" dirty="0" smtClean="0"/>
              <a:t> (SOLICIT)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5165369" cy="4146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500306"/>
            <a:ext cx="5023867" cy="409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5572132" y="285728"/>
            <a:ext cx="3083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Просмотр</a:t>
            </a:r>
            <a:r>
              <a:rPr lang="en-US" sz="1600" dirty="0" smtClean="0"/>
              <a:t>  </a:t>
            </a:r>
            <a:r>
              <a:rPr lang="en-US" sz="1600" dirty="0" err="1" smtClean="0"/>
              <a:t>Wireshark</a:t>
            </a:r>
            <a:r>
              <a:rPr lang="ru-RU" sz="1600" dirty="0" smtClean="0"/>
              <a:t> (ADVERTISE)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14348" y="6215082"/>
            <a:ext cx="2937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Просмотр</a:t>
            </a:r>
            <a:r>
              <a:rPr lang="en-US" sz="1600" dirty="0" smtClean="0"/>
              <a:t>  </a:t>
            </a:r>
            <a:r>
              <a:rPr lang="en-US" sz="1600" dirty="0" err="1" smtClean="0"/>
              <a:t>Wireshark</a:t>
            </a:r>
            <a:r>
              <a:rPr lang="ru-RU" sz="1600" dirty="0" smtClean="0"/>
              <a:t> (REQUEST)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572140"/>
            <a:ext cx="81439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Вывод: </a:t>
            </a:r>
            <a:r>
              <a:rPr lang="ru-RU" sz="1600" dirty="0" smtClean="0"/>
              <a:t>таким образом, в ходе выполнения л/</a:t>
            </a:r>
            <a:r>
              <a:rPr lang="ru-RU" sz="1600" dirty="0" err="1" smtClean="0"/>
              <a:t>р</a:t>
            </a:r>
            <a:r>
              <a:rPr lang="ru-RU" sz="1600" dirty="0" smtClean="0"/>
              <a:t> №7 я получила навыки настройки службы DHCP на сетевом оборудовании для распределения адресов IPv4 и IPv6.</a:t>
            </a:r>
            <a:endParaRPr lang="ru-RU" sz="1600" dirty="0" smtClean="0"/>
          </a:p>
          <a:p>
            <a:endParaRPr lang="ru-RU" sz="16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85728"/>
            <a:ext cx="642942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28599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работы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2928934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Получение навыков настройки службы DHCP на сетевом оборудовании для</a:t>
            </a:r>
            <a:endParaRPr lang="ru-RU" b="1" dirty="0" smtClean="0"/>
          </a:p>
          <a:p>
            <a:r>
              <a:rPr lang="ru-RU" dirty="0" smtClean="0"/>
              <a:t>распределения адресов IPv4 и IPv6.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Выполнение работы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64291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b="1" dirty="0" smtClean="0"/>
              <a:t>Настройка DHCP в случае IPv4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rcRect t="18889" b="10370"/>
          <a:stretch>
            <a:fillRect/>
          </a:stretch>
        </p:blipFill>
        <p:spPr bwMode="auto">
          <a:xfrm>
            <a:off x="5357818" y="2214554"/>
            <a:ext cx="378618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142984"/>
            <a:ext cx="4929222" cy="547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5429256" y="4572008"/>
            <a:ext cx="3500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Настроила </a:t>
            </a:r>
            <a:r>
              <a:rPr lang="ru-RU" sz="1600" dirty="0" err="1" smtClean="0"/>
              <a:t>VyOS</a:t>
            </a:r>
            <a:r>
              <a:rPr lang="ru-RU" sz="1600" dirty="0" smtClean="0"/>
              <a:t> на </a:t>
            </a:r>
            <a:r>
              <a:rPr lang="ru-RU" sz="1600" dirty="0" err="1" smtClean="0"/>
              <a:t>маршрутизаторе</a:t>
            </a:r>
            <a:r>
              <a:rPr lang="ru-RU" sz="1600" dirty="0" smtClean="0"/>
              <a:t>, </a:t>
            </a:r>
            <a:r>
              <a:rPr lang="ru-RU" sz="1600" dirty="0" smtClean="0"/>
              <a:t>заменила </a:t>
            </a:r>
            <a:r>
              <a:rPr lang="ru-RU" sz="1600" dirty="0" smtClean="0"/>
              <a:t>системного пользователя.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5090192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5572140"/>
            <a:ext cx="5143536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5429256" y="714356"/>
            <a:ext cx="35718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Настроила IPv4 и DHCP на </a:t>
            </a:r>
            <a:r>
              <a:rPr lang="ru-RU" sz="1600" dirty="0" err="1" smtClean="0"/>
              <a:t>маршрутизаторе</a:t>
            </a:r>
            <a:r>
              <a:rPr lang="ru-RU" sz="1600" dirty="0" smtClean="0"/>
              <a:t> для пользователя, создала разделяемую сеть "</a:t>
            </a:r>
            <a:r>
              <a:rPr lang="ru-RU" sz="1600" dirty="0" err="1" smtClean="0"/>
              <a:t>mrshcherbak</a:t>
            </a:r>
            <a:r>
              <a:rPr lang="ru-RU" sz="1600" dirty="0" smtClean="0"/>
              <a:t>" с подсетью 10.0.0.0/24 и диапазоном адресов 10.0.0.2–10.0.0.253.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4643446"/>
            <a:ext cx="3286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Просмотр статистики DHCP-сервера и выданных адресов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4705350" cy="513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5072066" y="500042"/>
            <a:ext cx="38576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Настроила PC1, просмотрев DHCP запросы и ответы, клиент получил IP 10.0.0.2, настроен с шлюзом 10.0.0.1, DNS 10.0.0.1, маской 255.255.255.0 и доменом </a:t>
            </a:r>
            <a:r>
              <a:rPr lang="ru-RU" sz="1600" dirty="0" err="1" smtClean="0"/>
              <a:t>mrshcherbak.net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14" name="Рисунок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786190"/>
            <a:ext cx="3662363" cy="28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5072066" y="285749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Проверила конфигурацию IPv4 на узле, </a:t>
            </a:r>
            <a:r>
              <a:rPr lang="ru-RU" sz="1600" dirty="0" err="1" smtClean="0"/>
              <a:t>пропинговала</a:t>
            </a:r>
            <a:r>
              <a:rPr lang="ru-RU" sz="1600" dirty="0" smtClean="0"/>
              <a:t> </a:t>
            </a:r>
            <a:r>
              <a:rPr lang="ru-RU" sz="1600" dirty="0" err="1" smtClean="0"/>
              <a:t>маршрутизатор</a:t>
            </a:r>
            <a:r>
              <a:rPr lang="ru-RU" sz="1600" dirty="0" smtClean="0"/>
              <a:t>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535785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928934"/>
            <a:ext cx="5298852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715008" y="285728"/>
            <a:ext cx="334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Просмотр </a:t>
            </a:r>
            <a:r>
              <a:rPr lang="en-US" sz="1600" dirty="0" err="1" smtClean="0"/>
              <a:t>Wireshark</a:t>
            </a:r>
            <a:r>
              <a:rPr lang="ru-RU" sz="1600" dirty="0" smtClean="0"/>
              <a:t> </a:t>
            </a:r>
            <a:r>
              <a:rPr lang="ru-RU" sz="1600" dirty="0" smtClean="0"/>
              <a:t>(</a:t>
            </a:r>
            <a:r>
              <a:rPr lang="en-US" sz="1600" dirty="0" smtClean="0"/>
              <a:t>DHCP</a:t>
            </a:r>
            <a:r>
              <a:rPr lang="ru-RU" sz="1600" dirty="0" smtClean="0"/>
              <a:t> </a:t>
            </a:r>
            <a:r>
              <a:rPr lang="en-US" sz="1600" dirty="0" smtClean="0"/>
              <a:t>Discover</a:t>
            </a:r>
            <a:r>
              <a:rPr lang="ru-RU" sz="1600" dirty="0" smtClean="0"/>
              <a:t>)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6143644"/>
            <a:ext cx="311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Просмотр  </a:t>
            </a:r>
            <a:r>
              <a:rPr lang="en-US" sz="1600" dirty="0" err="1" smtClean="0"/>
              <a:t>Wireshark</a:t>
            </a:r>
            <a:r>
              <a:rPr lang="en-US" sz="1600" dirty="0" smtClean="0"/>
              <a:t> </a:t>
            </a:r>
            <a:r>
              <a:rPr lang="ru-RU" sz="1600" dirty="0" smtClean="0"/>
              <a:t>(</a:t>
            </a:r>
            <a:r>
              <a:rPr lang="en-US" sz="1600" dirty="0" smtClean="0"/>
              <a:t>DHCP</a:t>
            </a:r>
            <a:r>
              <a:rPr lang="ru-RU" sz="1600" dirty="0" smtClean="0"/>
              <a:t> </a:t>
            </a:r>
            <a:r>
              <a:rPr lang="en-US" sz="1600" dirty="0" smtClean="0"/>
              <a:t>Offer</a:t>
            </a:r>
            <a:r>
              <a:rPr lang="ru-RU" sz="1600" dirty="0" smtClean="0"/>
              <a:t>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557216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5929322" y="357166"/>
            <a:ext cx="2661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/>
              <a:t>Просмотр  </a:t>
            </a:r>
            <a:r>
              <a:rPr lang="en-US" sz="1400" dirty="0" err="1" smtClean="0"/>
              <a:t>Wireshark</a:t>
            </a:r>
            <a:r>
              <a:rPr lang="ru-RU" sz="1400" dirty="0" smtClean="0"/>
              <a:t> (</a:t>
            </a:r>
            <a:r>
              <a:rPr lang="en-US" sz="1400" dirty="0" smtClean="0"/>
              <a:t>DHCP ACK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pic>
        <p:nvPicPr>
          <p:cNvPr id="11" name="Рисунок 10"/>
          <p:cNvPicPr/>
          <p:nvPr/>
        </p:nvPicPr>
        <p:blipFill>
          <a:blip r:embed="rId3"/>
          <a:srcRect b="36511"/>
          <a:stretch>
            <a:fillRect/>
          </a:stretch>
        </p:blipFill>
        <p:spPr bwMode="auto">
          <a:xfrm>
            <a:off x="3071802" y="3357562"/>
            <a:ext cx="5763735" cy="318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5929290" y="1714488"/>
            <a:ext cx="30004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Проверила статистику </a:t>
            </a:r>
            <a:r>
              <a:rPr lang="en-US" sz="1400" dirty="0" smtClean="0"/>
              <a:t>DHCP-</a:t>
            </a:r>
            <a:r>
              <a:rPr lang="ru-RU" sz="1400" dirty="0" smtClean="0"/>
              <a:t>сервера на </a:t>
            </a:r>
            <a:r>
              <a:rPr lang="ru-RU" sz="1400" dirty="0" err="1" smtClean="0"/>
              <a:t>маршрутизаторе</a:t>
            </a:r>
            <a:r>
              <a:rPr lang="ru-RU" sz="1400" dirty="0" smtClean="0"/>
              <a:t> с помощью команд </a:t>
            </a:r>
            <a:r>
              <a:rPr lang="en-US" sz="1400" dirty="0" smtClean="0"/>
              <a:t>show </a:t>
            </a:r>
            <a:r>
              <a:rPr lang="en-US" sz="1400" dirty="0" err="1" smtClean="0"/>
              <a:t>dhcp</a:t>
            </a:r>
            <a:r>
              <a:rPr lang="en-US" sz="1400" dirty="0" smtClean="0"/>
              <a:t> server statistics </a:t>
            </a:r>
            <a:r>
              <a:rPr lang="ru-RU" sz="1400" dirty="0" smtClean="0"/>
              <a:t>и </a:t>
            </a:r>
            <a:r>
              <a:rPr lang="en-US" sz="1400" dirty="0" smtClean="0"/>
              <a:t>show </a:t>
            </a:r>
            <a:r>
              <a:rPr lang="en-US" sz="1400" dirty="0" err="1" smtClean="0"/>
              <a:t>dhcp</a:t>
            </a:r>
            <a:r>
              <a:rPr lang="en-US" sz="1400" dirty="0" smtClean="0"/>
              <a:t> server leases, </a:t>
            </a:r>
            <a:r>
              <a:rPr lang="ru-RU" sz="1400" dirty="0" smtClean="0"/>
              <a:t>а также просмотрела журнал событий </a:t>
            </a:r>
            <a:r>
              <a:rPr lang="en-US" sz="1400" dirty="0" smtClean="0"/>
              <a:t>DHCP </a:t>
            </a:r>
            <a:r>
              <a:rPr lang="ru-RU" sz="1400" dirty="0" smtClean="0"/>
              <a:t>через команду </a:t>
            </a:r>
            <a:r>
              <a:rPr lang="en-US" sz="1400" dirty="0" smtClean="0"/>
              <a:t>show log | </a:t>
            </a:r>
            <a:r>
              <a:rPr lang="en-US" sz="1400" dirty="0" err="1" smtClean="0"/>
              <a:t>grep</a:t>
            </a:r>
            <a:r>
              <a:rPr lang="en-US" sz="1400" dirty="0" smtClean="0"/>
              <a:t> </a:t>
            </a:r>
            <a:r>
              <a:rPr lang="en-US" sz="1400" dirty="0" err="1" smtClean="0"/>
              <a:t>dhcp</a:t>
            </a:r>
            <a:r>
              <a:rPr lang="en-US" sz="1400" dirty="0" smtClean="0"/>
              <a:t>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2852"/>
            <a:ext cx="35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Настройка DHCP в случае IPv6</a:t>
            </a:r>
            <a:endParaRPr lang="ru-RU" b="1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714744" y="3863665"/>
            <a:ext cx="5185488" cy="299433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rcRect l="7215"/>
          <a:stretch>
            <a:fillRect/>
          </a:stretch>
        </p:blipFill>
        <p:spPr bwMode="auto">
          <a:xfrm>
            <a:off x="214283" y="642919"/>
            <a:ext cx="471490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5072066" y="1214422"/>
            <a:ext cx="3857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Добавление </a:t>
            </a:r>
            <a:r>
              <a:rPr lang="ru-RU" sz="1600" dirty="0" err="1" smtClean="0"/>
              <a:t>Kali</a:t>
            </a:r>
            <a:r>
              <a:rPr lang="ru-RU" sz="1600" dirty="0" smtClean="0"/>
              <a:t> </a:t>
            </a:r>
            <a:r>
              <a:rPr lang="ru-RU" sz="1600" dirty="0" err="1" smtClean="0"/>
              <a:t>Linux</a:t>
            </a:r>
            <a:r>
              <a:rPr lang="ru-RU" sz="1600" dirty="0" smtClean="0"/>
              <a:t> в перечень устройств в GNS3</a:t>
            </a:r>
            <a:endParaRPr lang="ru-RU" sz="1600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071538" y="5715016"/>
            <a:ext cx="32861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roid Sans Fallback" charset="-128"/>
                <a:cs typeface="Times New Roman" pitchFamily="18" charset="0"/>
              </a:rPr>
              <a:t>Топология моделируемой сети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572132" y="285728"/>
            <a:ext cx="2857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Настройка адресации IPv6 на </a:t>
            </a:r>
            <a:r>
              <a:rPr lang="ru-RU" sz="1600" dirty="0" err="1" smtClean="0"/>
              <a:t>маршрутизаторе</a:t>
            </a:r>
            <a:endParaRPr lang="ru-RU" sz="16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5116476" cy="337561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rcRect b="55227"/>
          <a:stretch>
            <a:fillRect/>
          </a:stretch>
        </p:blipFill>
        <p:spPr>
          <a:xfrm>
            <a:off x="285720" y="3786190"/>
            <a:ext cx="5214974" cy="2714644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5715008" y="2428868"/>
            <a:ext cx="3143272" cy="407196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572132" y="1571612"/>
            <a:ext cx="3357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Настроила DHCPv6 без отслеживания состояния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389</Words>
  <Application>Microsoft Office PowerPoint</Application>
  <PresentationFormat>Экран (4:3)</PresentationFormat>
  <Paragraphs>40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Лабораторная работа №7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Acer</dc:creator>
  <cp:lastModifiedBy>Acer</cp:lastModifiedBy>
  <cp:revision>123</cp:revision>
  <dcterms:created xsi:type="dcterms:W3CDTF">2022-11-10T13:43:31Z</dcterms:created>
  <dcterms:modified xsi:type="dcterms:W3CDTF">2023-10-21T09:13:05Z</dcterms:modified>
</cp:coreProperties>
</file>