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Крестики-нолики на языке </a:t>
            </a:r>
            <a:r>
              <a:rPr lang="en-US" dirty="0" smtClean="0">
                <a:latin typeface="Bahnschrift Light" pitchFamily="34" charset="0"/>
              </a:rPr>
              <a:t>Python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5936" y="4869160"/>
            <a:ext cx="5436096" cy="1752600"/>
          </a:xfrm>
        </p:spPr>
        <p:txBody>
          <a:bodyPr>
            <a:normAutofit/>
          </a:bodyPr>
          <a:lstStyle/>
          <a:p>
            <a:pPr algn="l"/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Работу выполнила: Ваганова                 			     Маргарита</a:t>
            </a:r>
          </a:p>
          <a:p>
            <a:pPr algn="l"/>
            <a:endParaRPr lang="ru-RU" sz="19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algn="l"/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Руководитель</a:t>
            </a:r>
            <a:r>
              <a:rPr lang="en-US" sz="1900" dirty="0" smtClean="0">
                <a:solidFill>
                  <a:schemeClr val="tx1"/>
                </a:solidFill>
                <a:latin typeface="Bahnschrift Light" pitchFamily="34" charset="0"/>
              </a:rPr>
              <a:t>:	     </a:t>
            </a:r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Григорович </a:t>
            </a:r>
            <a:r>
              <a:rPr lang="en-US" sz="1900" dirty="0" smtClean="0">
                <a:solidFill>
                  <a:schemeClr val="tx1"/>
                </a:solidFill>
                <a:latin typeface="Bahnschrift Light" pitchFamily="34" charset="0"/>
              </a:rPr>
              <a:t>                                                                                                                                     </a:t>
            </a:r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		     Владимир Анатольевич</a:t>
            </a:r>
            <a:endParaRPr lang="ru-RU" sz="1900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Bahnschrift Light" pitchFamily="34" charset="0"/>
              </a:rPr>
              <a:t>Я решила написать игру </a:t>
            </a:r>
            <a:r>
              <a:rPr lang="en-US" dirty="0" smtClean="0">
                <a:latin typeface="Bahnschrift Light" pitchFamily="34" charset="0"/>
              </a:rPr>
              <a:t>“</a:t>
            </a:r>
            <a:r>
              <a:rPr lang="ru-RU" dirty="0" smtClean="0">
                <a:latin typeface="Bahnschrift Light" pitchFamily="34" charset="0"/>
              </a:rPr>
              <a:t>Крестики-нолики</a:t>
            </a:r>
            <a:r>
              <a:rPr lang="en-US" dirty="0" smtClean="0">
                <a:latin typeface="Bahnschrift Light" pitchFamily="34" charset="0"/>
              </a:rPr>
              <a:t>”</a:t>
            </a:r>
            <a:r>
              <a:rPr lang="ru-RU" dirty="0" smtClean="0">
                <a:latin typeface="Bahnschrift Light" pitchFamily="34" charset="0"/>
              </a:rPr>
              <a:t> на языке </a:t>
            </a:r>
            <a:r>
              <a:rPr lang="ru-RU" dirty="0" smtClean="0">
                <a:latin typeface="Bahnschrift Light" pitchFamily="34" charset="0"/>
              </a:rPr>
              <a:t>программирования </a:t>
            </a:r>
            <a:r>
              <a:rPr lang="en-US" dirty="0">
                <a:latin typeface="Bahnschrift Light" pitchFamily="34" charset="0"/>
              </a:rPr>
              <a:t>P</a:t>
            </a:r>
            <a:r>
              <a:rPr lang="en-US" dirty="0" smtClean="0">
                <a:latin typeface="Bahnschrift Light" pitchFamily="34" charset="0"/>
              </a:rPr>
              <a:t>ython </a:t>
            </a:r>
            <a:r>
              <a:rPr lang="ru-RU" dirty="0" smtClean="0">
                <a:latin typeface="Bahnschrift Light" pitchFamily="34" charset="0"/>
              </a:rPr>
              <a:t>при помощи библиотеки </a:t>
            </a:r>
            <a:r>
              <a:rPr lang="en-US" dirty="0" err="1" smtClean="0">
                <a:latin typeface="Bahnschrift Light" pitchFamily="34" charset="0"/>
              </a:rPr>
              <a:t>pygame</a:t>
            </a:r>
            <a:r>
              <a:rPr lang="en-US" dirty="0" smtClean="0">
                <a:latin typeface="Bahnschrift Light" pitchFamily="34" charset="0"/>
              </a:rPr>
              <a:t>. </a:t>
            </a:r>
            <a:r>
              <a:rPr lang="ru-RU" dirty="0" smtClean="0">
                <a:latin typeface="Bahnschrift Light" pitchFamily="34" charset="0"/>
              </a:rPr>
              <a:t>Данная игра может быть отличным способом для начинающих программистов изучить основы написания простых игр, набраться опыта в создании графических интерфейсов, реализации логики игры. Игра </a:t>
            </a:r>
            <a:r>
              <a:rPr lang="en-US" dirty="0" smtClean="0">
                <a:latin typeface="Bahnschrift Light" pitchFamily="34" charset="0"/>
              </a:rPr>
              <a:t>“</a:t>
            </a:r>
            <a:r>
              <a:rPr lang="ru-RU" dirty="0">
                <a:latin typeface="Bahnschrift Light" pitchFamily="34" charset="0"/>
              </a:rPr>
              <a:t>К</a:t>
            </a:r>
            <a:r>
              <a:rPr lang="ru-RU" dirty="0" smtClean="0">
                <a:latin typeface="Bahnschrift Light" pitchFamily="34" charset="0"/>
              </a:rPr>
              <a:t>рестики-нолики</a:t>
            </a:r>
            <a:r>
              <a:rPr lang="en-US" dirty="0" smtClean="0">
                <a:latin typeface="Bahnschrift Light" pitchFamily="34" charset="0"/>
              </a:rPr>
              <a:t>”</a:t>
            </a:r>
            <a:r>
              <a:rPr lang="ru-RU" dirty="0" smtClean="0">
                <a:latin typeface="Bahnschrift Light" pitchFamily="34" charset="0"/>
              </a:rPr>
              <a:t> является классической и популярной. Создание своей версии этой игры на </a:t>
            </a:r>
            <a:r>
              <a:rPr lang="en-US" dirty="0" smtClean="0">
                <a:latin typeface="Bahnschrift Light" pitchFamily="34" charset="0"/>
              </a:rPr>
              <a:t>Python </a:t>
            </a:r>
            <a:r>
              <a:rPr lang="ru-RU" dirty="0" smtClean="0">
                <a:latin typeface="Bahnschrift Light" pitchFamily="34" charset="0"/>
              </a:rPr>
              <a:t>может привлечь внимание широкой аудитории.</a:t>
            </a:r>
            <a:endParaRPr lang="ru-RU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5698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" pitchFamily="34" charset="0"/>
              </a:rPr>
              <a:t>Описание интерфейса игры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1"/>
            <a:ext cx="374441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b="1" dirty="0" smtClean="0">
                <a:latin typeface="Bahnschrift Light" pitchFamily="34" charset="0"/>
              </a:rPr>
              <a:t>1. Стартовое окно</a:t>
            </a:r>
          </a:p>
          <a:p>
            <a:pPr marL="0" indent="0">
              <a:buNone/>
            </a:pPr>
            <a:r>
              <a:rPr lang="ru-RU" sz="1900" dirty="0" smtClean="0">
                <a:latin typeface="Bahnschrift Light" pitchFamily="34" charset="0"/>
              </a:rPr>
              <a:t>При открытии игры пользователь попадает на стартовое окно. На нём располагаются: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Название игры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Правила игры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Выбор уровня по кнопкам (легкий уровень – доска 2 * 2</a:t>
            </a:r>
            <a:r>
              <a:rPr lang="en-US" sz="1900" dirty="0" smtClean="0">
                <a:latin typeface="Bahnschrift Light" pitchFamily="34" charset="0"/>
              </a:rPr>
              <a:t>; </a:t>
            </a:r>
            <a:r>
              <a:rPr lang="ru-RU" sz="1900" dirty="0" smtClean="0">
                <a:latin typeface="Bahnschrift Light" pitchFamily="34" charset="0"/>
              </a:rPr>
              <a:t>обычный уровень – доска 3 * 3)</a:t>
            </a:r>
          </a:p>
          <a:p>
            <a:pPr marL="0" indent="0">
              <a:buNone/>
            </a:pPr>
            <a:r>
              <a:rPr lang="ru-RU" sz="1900" dirty="0" smtClean="0">
                <a:latin typeface="Bahnschrift Light" pitchFamily="34" charset="0"/>
              </a:rPr>
              <a:t>После нажатия одной из кнопок пользователь попадает на основное окно с игрой</a:t>
            </a:r>
            <a:endParaRPr lang="ru-RU" sz="1900" dirty="0" smtClean="0">
              <a:latin typeface="Bahnschrift Light" pitchFamily="34" charset="0"/>
            </a:endParaRPr>
          </a:p>
          <a:p>
            <a:pPr marL="0" indent="0">
              <a:buNone/>
            </a:pPr>
            <a:endParaRPr lang="ru-RU" sz="19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>
              <a:buFontTx/>
              <a:buChar char="-"/>
            </a:pP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17294" r="20641" b="20712"/>
          <a:stretch/>
        </p:blipFill>
        <p:spPr>
          <a:xfrm>
            <a:off x="3995936" y="1556791"/>
            <a:ext cx="4698408" cy="28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810" y="557604"/>
            <a:ext cx="3946174" cy="596774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1800" b="1" dirty="0">
                <a:latin typeface="Bahnschrift Light" pitchFamily="34" charset="0"/>
              </a:rPr>
              <a:t>2. </a:t>
            </a:r>
            <a:r>
              <a:rPr lang="ru-RU" sz="1800" b="1" dirty="0" smtClean="0">
                <a:latin typeface="Bahnschrift Light" pitchFamily="34" charset="0"/>
              </a:rPr>
              <a:t>Основное окно</a:t>
            </a:r>
            <a:endParaRPr lang="ru-RU" sz="18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 smtClean="0">
                <a:latin typeface="Bahnschrift Light" pitchFamily="34" charset="0"/>
              </a:rPr>
              <a:t>-На основном окне активный игрок выделяется зеленым цветом.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>
                <a:latin typeface="Bahnschrift Light" pitchFamily="34" charset="0"/>
              </a:rPr>
              <a:t>-</a:t>
            </a:r>
            <a:r>
              <a:rPr lang="ru-RU" sz="1800" dirty="0" smtClean="0">
                <a:latin typeface="Bahnschrift Light" pitchFamily="34" charset="0"/>
              </a:rPr>
              <a:t>Первый игрок ходит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 smtClean="0">
                <a:latin typeface="Bahnschrift Light" pitchFamily="34" charset="0"/>
              </a:rPr>
              <a:t>крестиками</a:t>
            </a:r>
            <a:r>
              <a:rPr lang="en-US" sz="1800" dirty="0" smtClean="0">
                <a:latin typeface="Bahnschrift Light" pitchFamily="34" charset="0"/>
              </a:rPr>
              <a:t>”</a:t>
            </a:r>
            <a:r>
              <a:rPr lang="ru-RU" sz="1800" dirty="0" smtClean="0">
                <a:latin typeface="Bahnschrift Light" pitchFamily="34" charset="0"/>
              </a:rPr>
              <a:t>, второй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 smtClean="0">
                <a:latin typeface="Bahnschrift Light" pitchFamily="34" charset="0"/>
              </a:rPr>
              <a:t>ноликами</a:t>
            </a:r>
            <a:r>
              <a:rPr lang="en-US" sz="1800" dirty="0" smtClean="0">
                <a:latin typeface="Bahnschrift Light" pitchFamily="34" charset="0"/>
              </a:rPr>
              <a:t>”</a:t>
            </a:r>
            <a:r>
              <a:rPr lang="ru-RU" sz="1800" dirty="0" smtClean="0">
                <a:latin typeface="Bahnschrift Light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 smtClean="0">
                <a:latin typeface="Bahnschrift Light" pitchFamily="34" charset="0"/>
              </a:rPr>
              <a:t>-У игры возможно три исхода: выигрыш первого игрока, выигрыш второго игрока, ничья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t="17620" r="20612" b="20339"/>
          <a:stretch/>
        </p:blipFill>
        <p:spPr>
          <a:xfrm>
            <a:off x="6000255" y="157909"/>
            <a:ext cx="2696548" cy="1601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977" r="20769" b="20940"/>
          <a:stretch/>
        </p:blipFill>
        <p:spPr>
          <a:xfrm>
            <a:off x="6039013" y="5212727"/>
            <a:ext cx="2708624" cy="15919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294" r="20641" b="22080"/>
          <a:stretch/>
        </p:blipFill>
        <p:spPr>
          <a:xfrm>
            <a:off x="5994318" y="3617068"/>
            <a:ext cx="2741414" cy="15956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17977" r="20641" b="21396"/>
          <a:stretch/>
        </p:blipFill>
        <p:spPr>
          <a:xfrm>
            <a:off x="6006223" y="1758984"/>
            <a:ext cx="2726636" cy="159053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531" r="21282" b="21624"/>
          <a:stretch/>
        </p:blipFill>
        <p:spPr>
          <a:xfrm>
            <a:off x="323528" y="5346959"/>
            <a:ext cx="2240814" cy="132344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531" r="20641" b="21852"/>
          <a:stretch/>
        </p:blipFill>
        <p:spPr>
          <a:xfrm>
            <a:off x="323529" y="4042895"/>
            <a:ext cx="2240814" cy="130406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17531" r="21282" b="20713"/>
          <a:stretch/>
        </p:blipFill>
        <p:spPr>
          <a:xfrm>
            <a:off x="2564343" y="4797152"/>
            <a:ext cx="2151834" cy="12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27126"/>
            <a:ext cx="3168352" cy="65308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b="1" dirty="0" smtClean="0">
                <a:latin typeface="Bahnschrift Light" pitchFamily="34" charset="0"/>
              </a:rPr>
              <a:t>3. Финальное окно</a:t>
            </a:r>
            <a:endParaRPr lang="ru-RU" sz="16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3000" dirty="0" smtClean="0">
                <a:latin typeface="Bahnschrift Light" pitchFamily="34" charset="0"/>
              </a:rPr>
              <a:t>После окончания, игра задерживается некоторое время на основном окне и переходит к финальному окну.</a:t>
            </a:r>
            <a:endParaRPr lang="ru-RU"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17438" r="20510" b="21247"/>
          <a:stretch/>
        </p:blipFill>
        <p:spPr>
          <a:xfrm>
            <a:off x="3347864" y="404664"/>
            <a:ext cx="5590586" cy="32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Описание технологий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 smtClean="0">
                <a:latin typeface="Bahnschrift Light" pitchFamily="34" charset="0"/>
              </a:rPr>
              <a:t>Файл </a:t>
            </a:r>
            <a:r>
              <a:rPr lang="en-US" sz="2700" dirty="0" smtClean="0">
                <a:latin typeface="Bahnschrift Light" pitchFamily="34" charset="0"/>
              </a:rPr>
              <a:t>requirements.txt</a:t>
            </a:r>
          </a:p>
          <a:p>
            <a:r>
              <a:rPr lang="ru-RU" sz="2700" dirty="0" smtClean="0">
                <a:latin typeface="Bahnschrift Light" pitchFamily="34" charset="0"/>
              </a:rPr>
              <a:t>Картинки</a:t>
            </a:r>
            <a:endParaRPr lang="en-US" sz="2700" dirty="0" smtClean="0">
              <a:latin typeface="Bahnschrift Light" pitchFamily="34" charset="0"/>
            </a:endParaRPr>
          </a:p>
          <a:p>
            <a:r>
              <a:rPr lang="ru-RU" sz="2700" dirty="0" smtClean="0">
                <a:latin typeface="Bahnschrift Light" pitchFamily="34" charset="0"/>
              </a:rPr>
              <a:t>Библиотеки:</a:t>
            </a:r>
            <a:r>
              <a:rPr lang="ru-RU" sz="2700" dirty="0">
                <a:latin typeface="Bahnschrift Light" pitchFamily="34" charset="0"/>
              </a:rPr>
              <a:t> </a:t>
            </a:r>
            <a:r>
              <a:rPr lang="en-US" sz="2700" dirty="0" smtClean="0">
                <a:latin typeface="Bahnschrift Light" pitchFamily="34" charset="0"/>
              </a:rPr>
              <a:t>import </a:t>
            </a:r>
            <a:r>
              <a:rPr lang="en-US" sz="2700" dirty="0" err="1" smtClean="0">
                <a:latin typeface="Bahnschrift Light" pitchFamily="34" charset="0"/>
              </a:rPr>
              <a:t>pygame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sys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</a:t>
            </a:r>
            <a:r>
              <a:rPr lang="en-US" sz="2700" dirty="0" err="1" smtClean="0">
                <a:latin typeface="Bahnschrift Light" pitchFamily="34" charset="0"/>
              </a:rPr>
              <a:t>os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</a:t>
            </a:r>
            <a:r>
              <a:rPr lang="en-US" sz="2700" dirty="0">
                <a:latin typeface="Bahnschrift Light" pitchFamily="34" charset="0"/>
              </a:rPr>
              <a:t>random</a:t>
            </a:r>
            <a:br>
              <a:rPr lang="en-US" sz="2700" dirty="0">
                <a:latin typeface="Bahnschrift Light" pitchFamily="34" charset="0"/>
              </a:rPr>
            </a:br>
            <a:r>
              <a:rPr lang="en-US" sz="2700" dirty="0">
                <a:latin typeface="Bahnschrift Light" pitchFamily="34" charset="0"/>
              </a:rPr>
              <a:t>import time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3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210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Крестики-нолики на языке Python</vt:lpstr>
      <vt:lpstr>Презентация PowerPoint</vt:lpstr>
      <vt:lpstr>Описание интерфейса игры</vt:lpstr>
      <vt:lpstr>Презентация PowerPoint</vt:lpstr>
      <vt:lpstr>Презентация PowerPoint</vt:lpstr>
      <vt:lpstr>Описание технологий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заметок на языке Python</dc:title>
  <dc:creator>Маргарита Ваганова</dc:creator>
  <cp:lastModifiedBy>marga</cp:lastModifiedBy>
  <cp:revision>24</cp:revision>
  <dcterms:created xsi:type="dcterms:W3CDTF">2023-11-10T08:50:47Z</dcterms:created>
  <dcterms:modified xsi:type="dcterms:W3CDTF">2024-03-01T04:43:22Z</dcterms:modified>
</cp:coreProperties>
</file>