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4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Приложение для заметок на языке </a:t>
            </a:r>
            <a:r>
              <a:rPr lang="en-US" dirty="0" smtClean="0">
                <a:latin typeface="Bahnschrift Light" pitchFamily="34" charset="0"/>
              </a:rPr>
              <a:t>Python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5936" y="4869160"/>
            <a:ext cx="5436096" cy="1752600"/>
          </a:xfrm>
        </p:spPr>
        <p:txBody>
          <a:bodyPr>
            <a:normAutofit/>
          </a:bodyPr>
          <a:lstStyle/>
          <a:p>
            <a:pPr algn="l"/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Работу выполнила: Ваганова                 			     Маргарита</a:t>
            </a:r>
          </a:p>
          <a:p>
            <a:pPr algn="l"/>
            <a:endParaRPr lang="ru-RU" sz="19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algn="l"/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Руководитель</a:t>
            </a:r>
            <a:r>
              <a:rPr lang="en-US" sz="1900" dirty="0" smtClean="0">
                <a:solidFill>
                  <a:schemeClr val="tx1"/>
                </a:solidFill>
                <a:latin typeface="Bahnschrift Light" pitchFamily="34" charset="0"/>
              </a:rPr>
              <a:t>:	     </a:t>
            </a:r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Григорович </a:t>
            </a:r>
            <a:r>
              <a:rPr lang="en-US" sz="1900" dirty="0" smtClean="0">
                <a:solidFill>
                  <a:schemeClr val="tx1"/>
                </a:solidFill>
                <a:latin typeface="Bahnschrift Light" pitchFamily="34" charset="0"/>
              </a:rPr>
              <a:t>                                                                                                                                     </a:t>
            </a:r>
            <a:r>
              <a:rPr lang="ru-RU" sz="1900" dirty="0" smtClean="0">
                <a:solidFill>
                  <a:schemeClr val="tx1"/>
                </a:solidFill>
                <a:latin typeface="Bahnschrift Light" pitchFamily="34" charset="0"/>
              </a:rPr>
              <a:t>		     Владимир Анатольевич</a:t>
            </a:r>
            <a:endParaRPr lang="ru-RU" sz="1900" dirty="0">
              <a:solidFill>
                <a:schemeClr val="tx1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ahnschrift Light" pitchFamily="34" charset="0"/>
              </a:rPr>
              <a:t>Описание </a:t>
            </a:r>
            <a:r>
              <a:rPr lang="ru-RU" dirty="0" smtClean="0">
                <a:latin typeface="Bahnschrift Light" pitchFamily="34" charset="0"/>
              </a:rPr>
              <a:t>интерфейса приложения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3610744" cy="4824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900" b="1" dirty="0" smtClean="0">
                <a:latin typeface="Bahnschrift Light" pitchFamily="34" charset="0"/>
              </a:rPr>
              <a:t>1. Основная страница</a:t>
            </a:r>
          </a:p>
          <a:p>
            <a:pPr marL="0" indent="0">
              <a:buNone/>
            </a:pPr>
            <a:r>
              <a:rPr lang="ru-RU" sz="1900" dirty="0" smtClean="0">
                <a:latin typeface="Bahnschrift Light" pitchFamily="34" charset="0"/>
              </a:rPr>
              <a:t>При открытии приложения пользователь попадает на основную страницу. На ней располага</a:t>
            </a:r>
            <a:r>
              <a:rPr lang="ru-RU" sz="1900" dirty="0" smtClean="0">
                <a:latin typeface="Bahnschrift Light" pitchFamily="34" charset="0"/>
              </a:rPr>
              <a:t>ются:</a:t>
            </a:r>
          </a:p>
          <a:p>
            <a:pPr>
              <a:buFontTx/>
              <a:buChar char="-"/>
            </a:pPr>
            <a:r>
              <a:rPr lang="ru-RU" sz="1900" dirty="0">
                <a:latin typeface="Bahnschrift Light" pitchFamily="34" charset="0"/>
              </a:rPr>
              <a:t>П</a:t>
            </a:r>
            <a:r>
              <a:rPr lang="ru-RU" sz="1900" dirty="0" smtClean="0">
                <a:latin typeface="Bahnschrift Light" pitchFamily="34" charset="0"/>
              </a:rPr>
              <a:t>оле вывода списка всех записей (</a:t>
            </a:r>
            <a:r>
              <a:rPr lang="en-US" sz="1900" dirty="0" smtClean="0">
                <a:latin typeface="Bahnschrift Light" pitchFamily="34" charset="0"/>
              </a:rPr>
              <a:t>ID</a:t>
            </a:r>
            <a:r>
              <a:rPr lang="en-US" sz="1900" dirty="0">
                <a:latin typeface="Bahnschrift Light" pitchFamily="34" charset="0"/>
              </a:rPr>
              <a:t> </a:t>
            </a:r>
            <a:r>
              <a:rPr lang="en-US" sz="1900" dirty="0" smtClean="0">
                <a:latin typeface="Bahnschrift Light" pitchFamily="34" charset="0"/>
              </a:rPr>
              <a:t>+</a:t>
            </a:r>
            <a:r>
              <a:rPr lang="ru-RU" sz="1900" dirty="0" smtClean="0">
                <a:latin typeface="Bahnschrift Light" pitchFamily="34" charset="0"/>
              </a:rPr>
              <a:t> запись по данному </a:t>
            </a:r>
            <a:r>
              <a:rPr lang="en-US" sz="1900" dirty="0" smtClean="0">
                <a:latin typeface="Bahnschrift Light" pitchFamily="34" charset="0"/>
              </a:rPr>
              <a:t>ID</a:t>
            </a:r>
            <a:r>
              <a:rPr lang="ru-RU" sz="1900" dirty="0" smtClean="0">
                <a:latin typeface="Bahnschrift Light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ru-RU" sz="1900" dirty="0" smtClean="0">
                <a:latin typeface="Bahnschrift Light" pitchFamily="34" charset="0"/>
              </a:rPr>
              <a:t>Кнопка обновления списка всех записей </a:t>
            </a:r>
            <a:r>
              <a:rPr lang="en-US" sz="1900" dirty="0" smtClean="0">
                <a:latin typeface="Bahnschrift Light" pitchFamily="34" charset="0"/>
              </a:rPr>
              <a:t>“</a:t>
            </a:r>
            <a:r>
              <a:rPr lang="ru-RU" sz="1900" dirty="0" smtClean="0">
                <a:latin typeface="Bahnschrift Light" pitchFamily="34" charset="0"/>
              </a:rPr>
              <a:t>обновить</a:t>
            </a:r>
            <a:r>
              <a:rPr lang="en-US" sz="1900" dirty="0" smtClean="0">
                <a:latin typeface="Bahnschrift Light" pitchFamily="34" charset="0"/>
              </a:rPr>
              <a:t>”</a:t>
            </a:r>
            <a:endParaRPr lang="ru-RU" sz="1900" dirty="0" smtClean="0">
              <a:latin typeface="Bahnschrift Light" pitchFamily="34" charset="0"/>
            </a:endParaRPr>
          </a:p>
          <a:p>
            <a:pPr>
              <a:buFontTx/>
              <a:buChar char="-"/>
            </a:pPr>
            <a:r>
              <a:rPr lang="ru-RU" sz="1900" dirty="0" smtClean="0">
                <a:latin typeface="Bahnschrift Light" pitchFamily="34" charset="0"/>
              </a:rPr>
              <a:t>Кнопка ведущая на форму поиска записи по </a:t>
            </a:r>
            <a:r>
              <a:rPr lang="en-US" sz="1900" dirty="0" smtClean="0">
                <a:latin typeface="Bahnschrift Light" pitchFamily="34" charset="0"/>
              </a:rPr>
              <a:t>ID “</a:t>
            </a:r>
            <a:r>
              <a:rPr lang="ru-RU" sz="1900" dirty="0" smtClean="0">
                <a:latin typeface="Bahnschrift Light" pitchFamily="34" charset="0"/>
              </a:rPr>
              <a:t>Найти запись</a:t>
            </a:r>
            <a:r>
              <a:rPr lang="en-US" sz="1900" dirty="0" smtClean="0">
                <a:latin typeface="Bahnschrift Light" pitchFamily="34" charset="0"/>
              </a:rPr>
              <a:t>”</a:t>
            </a:r>
            <a:endParaRPr lang="ru-RU" sz="1900" dirty="0" smtClean="0">
              <a:latin typeface="Bahnschrift Light" pitchFamily="34" charset="0"/>
            </a:endParaRPr>
          </a:p>
          <a:p>
            <a:pPr>
              <a:buFontTx/>
              <a:buChar char="-"/>
            </a:pPr>
            <a:r>
              <a:rPr lang="ru-RU" sz="1900" dirty="0">
                <a:latin typeface="Bahnschrift Light" pitchFamily="34" charset="0"/>
              </a:rPr>
              <a:t>Кнопка </a:t>
            </a:r>
            <a:r>
              <a:rPr lang="ru-RU" sz="1900" dirty="0" smtClean="0">
                <a:latin typeface="Bahnschrift Light" pitchFamily="34" charset="0"/>
              </a:rPr>
              <a:t>ведущая на </a:t>
            </a:r>
            <a:r>
              <a:rPr lang="ru-RU" sz="1900" dirty="0">
                <a:latin typeface="Bahnschrift Light" pitchFamily="34" charset="0"/>
              </a:rPr>
              <a:t>форму </a:t>
            </a:r>
            <a:r>
              <a:rPr lang="ru-RU" sz="1900" dirty="0" smtClean="0">
                <a:latin typeface="Bahnschrift Light" pitchFamily="34" charset="0"/>
              </a:rPr>
              <a:t>изменения записи </a:t>
            </a:r>
            <a:r>
              <a:rPr lang="ru-RU" sz="1900" dirty="0">
                <a:latin typeface="Bahnschrift Light" pitchFamily="34" charset="0"/>
              </a:rPr>
              <a:t>по </a:t>
            </a:r>
            <a:r>
              <a:rPr lang="en-US" sz="1900" dirty="0">
                <a:latin typeface="Bahnschrift Light" pitchFamily="34" charset="0"/>
              </a:rPr>
              <a:t>ID </a:t>
            </a:r>
            <a:r>
              <a:rPr lang="en-US" sz="1900" dirty="0" smtClean="0">
                <a:latin typeface="Bahnschrift Light" pitchFamily="34" charset="0"/>
              </a:rPr>
              <a:t>“</a:t>
            </a:r>
            <a:r>
              <a:rPr lang="ru-RU" sz="1900" dirty="0" smtClean="0">
                <a:latin typeface="Bahnschrift Light" pitchFamily="34" charset="0"/>
              </a:rPr>
              <a:t>Изменить запись</a:t>
            </a:r>
            <a:r>
              <a:rPr lang="en-US" sz="1900" dirty="0" smtClean="0">
                <a:latin typeface="Bahnschrift Light" pitchFamily="34" charset="0"/>
              </a:rPr>
              <a:t>”</a:t>
            </a:r>
            <a:endParaRPr lang="ru-RU" sz="1900" dirty="0" smtClean="0">
              <a:latin typeface="Bahnschrift Light" pitchFamily="34" charset="0"/>
            </a:endParaRPr>
          </a:p>
          <a:p>
            <a:pPr>
              <a:buFontTx/>
              <a:buChar char="-"/>
            </a:pPr>
            <a:r>
              <a:rPr lang="ru-RU" sz="1900" dirty="0">
                <a:latin typeface="Bahnschrift Light" pitchFamily="34" charset="0"/>
              </a:rPr>
              <a:t>Кнопка </a:t>
            </a:r>
            <a:r>
              <a:rPr lang="ru-RU" sz="1900" dirty="0" smtClean="0">
                <a:latin typeface="Bahnschrift Light" pitchFamily="34" charset="0"/>
              </a:rPr>
              <a:t>ведущая на </a:t>
            </a:r>
            <a:r>
              <a:rPr lang="ru-RU" sz="1900" dirty="0">
                <a:latin typeface="Bahnschrift Light" pitchFamily="34" charset="0"/>
              </a:rPr>
              <a:t>форму </a:t>
            </a:r>
            <a:r>
              <a:rPr lang="ru-RU" sz="1900" dirty="0" smtClean="0">
                <a:latin typeface="Bahnschrift Light" pitchFamily="34" charset="0"/>
              </a:rPr>
              <a:t>удаления записи </a:t>
            </a:r>
            <a:r>
              <a:rPr lang="ru-RU" sz="1900" dirty="0">
                <a:latin typeface="Bahnschrift Light" pitchFamily="34" charset="0"/>
              </a:rPr>
              <a:t>по </a:t>
            </a:r>
            <a:r>
              <a:rPr lang="en-US" sz="1900" dirty="0">
                <a:latin typeface="Bahnschrift Light" pitchFamily="34" charset="0"/>
              </a:rPr>
              <a:t>ID </a:t>
            </a:r>
            <a:r>
              <a:rPr lang="en-US" sz="1900" dirty="0" smtClean="0">
                <a:latin typeface="Bahnschrift Light" pitchFamily="34" charset="0"/>
              </a:rPr>
              <a:t>“</a:t>
            </a:r>
            <a:r>
              <a:rPr lang="ru-RU" sz="1900" dirty="0" smtClean="0">
                <a:latin typeface="Bahnschrift Light" pitchFamily="34" charset="0"/>
              </a:rPr>
              <a:t>Удалить запись</a:t>
            </a:r>
            <a:r>
              <a:rPr lang="en-US" sz="1900" dirty="0" smtClean="0">
                <a:latin typeface="Bahnschrift Light" pitchFamily="34" charset="0"/>
              </a:rPr>
              <a:t>”</a:t>
            </a:r>
            <a:endParaRPr lang="ru-RU" sz="1900" dirty="0" smtClean="0">
              <a:latin typeface="Bahnschrift Light" pitchFamily="34" charset="0"/>
            </a:endParaRPr>
          </a:p>
          <a:p>
            <a:pPr>
              <a:buFontTx/>
              <a:buChar char="-"/>
            </a:pPr>
            <a:r>
              <a:rPr lang="ru-RU" sz="1900" dirty="0">
                <a:latin typeface="Bahnschrift Light" pitchFamily="34" charset="0"/>
              </a:rPr>
              <a:t>Кнопка </a:t>
            </a:r>
            <a:r>
              <a:rPr lang="ru-RU" sz="1900" dirty="0" smtClean="0">
                <a:latin typeface="Bahnschrift Light" pitchFamily="34" charset="0"/>
              </a:rPr>
              <a:t>ведущая на </a:t>
            </a:r>
            <a:r>
              <a:rPr lang="ru-RU" sz="1900" dirty="0">
                <a:latin typeface="Bahnschrift Light" pitchFamily="34" charset="0"/>
              </a:rPr>
              <a:t>форму </a:t>
            </a:r>
            <a:r>
              <a:rPr lang="ru-RU" sz="1900" dirty="0" smtClean="0">
                <a:latin typeface="Bahnschrift Light" pitchFamily="34" charset="0"/>
              </a:rPr>
              <a:t>добавления записи</a:t>
            </a:r>
            <a:r>
              <a:rPr lang="en-US" sz="1900" dirty="0" smtClean="0">
                <a:latin typeface="Bahnschrift Light" pitchFamily="34" charset="0"/>
              </a:rPr>
              <a:t> “</a:t>
            </a:r>
            <a:r>
              <a:rPr lang="ru-RU" sz="1900" dirty="0" smtClean="0">
                <a:latin typeface="Bahnschrift Light" pitchFamily="34" charset="0"/>
              </a:rPr>
              <a:t>Добавить запись</a:t>
            </a:r>
            <a:r>
              <a:rPr lang="en-US" sz="1900" dirty="0" smtClean="0">
                <a:latin typeface="Bahnschrift Light" pitchFamily="34" charset="0"/>
              </a:rPr>
              <a:t>”</a:t>
            </a:r>
            <a:endParaRPr lang="ru-RU" sz="1900" dirty="0">
              <a:latin typeface="Bahnschrift Light" pitchFamily="34" charset="0"/>
            </a:endParaRPr>
          </a:p>
          <a:p>
            <a:pPr>
              <a:buFontTx/>
              <a:buChar char="-"/>
            </a:pPr>
            <a:endParaRPr lang="ru-RU" sz="1900" dirty="0">
              <a:latin typeface="Bahnschrift Light" pitchFamily="34" charset="0"/>
            </a:endParaRPr>
          </a:p>
          <a:p>
            <a:pPr marL="0" indent="0">
              <a:buNone/>
            </a:pPr>
            <a:endParaRPr lang="ru-RU" sz="1600" dirty="0" smtClean="0"/>
          </a:p>
          <a:p>
            <a:pPr>
              <a:buFontTx/>
              <a:buChar char="-"/>
            </a:pP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/>
          <a:stretch/>
        </p:blipFill>
        <p:spPr>
          <a:xfrm>
            <a:off x="4067944" y="1261306"/>
            <a:ext cx="4896544" cy="52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810" y="557604"/>
            <a:ext cx="3946174" cy="596774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ru-RU" sz="1800" b="1" dirty="0">
                <a:latin typeface="Bahnschrift Light" pitchFamily="34" charset="0"/>
              </a:rPr>
              <a:t>2. Страница поиска </a:t>
            </a:r>
            <a:r>
              <a:rPr lang="ru-RU" sz="1800" b="1" dirty="0">
                <a:latin typeface="Bahnschrift Light" pitchFamily="34" charset="0"/>
              </a:rPr>
              <a:t>записи по </a:t>
            </a:r>
            <a:r>
              <a:rPr lang="en-US" sz="1800" b="1" dirty="0">
                <a:latin typeface="Bahnschrift Light" pitchFamily="34" charset="0"/>
              </a:rPr>
              <a:t>ID</a:t>
            </a:r>
            <a:endParaRPr lang="ru-RU" sz="1800" b="1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800" dirty="0">
                <a:latin typeface="Bahnschrift Light" pitchFamily="34" charset="0"/>
              </a:rPr>
              <a:t>При</a:t>
            </a:r>
            <a:r>
              <a:rPr lang="ru-RU" sz="1800" dirty="0">
                <a:latin typeface="Bahnschrift Light" pitchFamily="34" charset="0"/>
              </a:rPr>
              <a:t> нажатии на основной </a:t>
            </a:r>
            <a:r>
              <a:rPr lang="ru-RU" sz="1800" dirty="0" smtClean="0">
                <a:latin typeface="Bahnschrift Light" pitchFamily="34" charset="0"/>
              </a:rPr>
              <a:t>странице кнопки </a:t>
            </a:r>
            <a:r>
              <a:rPr lang="en-US" sz="1800" dirty="0">
                <a:latin typeface="Bahnschrift Light" pitchFamily="34" charset="0"/>
              </a:rPr>
              <a:t>“</a:t>
            </a:r>
            <a:r>
              <a:rPr lang="ru-RU" sz="1800" dirty="0">
                <a:latin typeface="Bahnschrift Light" pitchFamily="34" charset="0"/>
              </a:rPr>
              <a:t>Найти запись</a:t>
            </a:r>
            <a:r>
              <a:rPr lang="en-US" sz="1800" dirty="0" smtClean="0">
                <a:latin typeface="Bahnschrift Light" pitchFamily="34" charset="0"/>
              </a:rPr>
              <a:t>”</a:t>
            </a:r>
            <a:r>
              <a:rPr lang="ru-RU" sz="1800" dirty="0" smtClean="0">
                <a:latin typeface="Bahnschrift Light" pitchFamily="34" charset="0"/>
              </a:rPr>
              <a:t> </a:t>
            </a:r>
            <a:r>
              <a:rPr lang="ru-RU" sz="1800" dirty="0">
                <a:latin typeface="Bahnschrift Light" pitchFamily="34" charset="0"/>
              </a:rPr>
              <a:t>пользователь попадает на страницу поиска записи по </a:t>
            </a:r>
            <a:r>
              <a:rPr lang="en-US" sz="1800" dirty="0">
                <a:latin typeface="Bahnschrift Light" pitchFamily="34" charset="0"/>
              </a:rPr>
              <a:t>ID. </a:t>
            </a:r>
            <a:r>
              <a:rPr lang="ru-RU" sz="1800" dirty="0">
                <a:latin typeface="Bahnschrift Light" pitchFamily="34" charset="0"/>
              </a:rPr>
              <a:t>В ней располагаются: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800" dirty="0" smtClean="0">
                <a:latin typeface="Bahnschrift Light" pitchFamily="34" charset="0"/>
              </a:rPr>
              <a:t>Поле </a:t>
            </a:r>
            <a:r>
              <a:rPr lang="ru-RU" sz="1800" dirty="0">
                <a:latin typeface="Bahnschrift Light" pitchFamily="34" charset="0"/>
              </a:rPr>
              <a:t>ввода </a:t>
            </a:r>
            <a:r>
              <a:rPr lang="en-US" sz="1800" dirty="0">
                <a:latin typeface="Bahnschrift Light" pitchFamily="34" charset="0"/>
              </a:rPr>
              <a:t>ID </a:t>
            </a:r>
            <a:r>
              <a:rPr lang="ru-RU" sz="1800" dirty="0">
                <a:latin typeface="Bahnschrift Light" pitchFamily="34" charset="0"/>
              </a:rPr>
              <a:t>нужной записи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800" dirty="0" smtClean="0">
                <a:latin typeface="Bahnschrift Light" pitchFamily="34" charset="0"/>
              </a:rPr>
              <a:t>Кнопка </a:t>
            </a:r>
            <a:r>
              <a:rPr lang="ru-RU" sz="1800" dirty="0">
                <a:latin typeface="Bahnschrift Light" pitchFamily="34" charset="0"/>
              </a:rPr>
              <a:t>поиска записи по заданному </a:t>
            </a:r>
            <a:r>
              <a:rPr lang="en-US" sz="1800" dirty="0">
                <a:latin typeface="Bahnschrift Light" pitchFamily="34" charset="0"/>
              </a:rPr>
              <a:t>ID “</a:t>
            </a:r>
            <a:r>
              <a:rPr lang="ru-RU" sz="1800" dirty="0">
                <a:latin typeface="Bahnschrift Light" pitchFamily="34" charset="0"/>
              </a:rPr>
              <a:t>найти</a:t>
            </a:r>
            <a:r>
              <a:rPr lang="en-US" sz="1800" dirty="0">
                <a:latin typeface="Bahnschrift Light" pitchFamily="34" charset="0"/>
              </a:rPr>
              <a:t>”</a:t>
            </a:r>
            <a:endParaRPr lang="ru-RU" sz="1800" dirty="0">
              <a:latin typeface="Bahnschrift Light" pitchFamily="34" charset="0"/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800" dirty="0" smtClean="0">
                <a:latin typeface="Bahnschrift Light" pitchFamily="34" charset="0"/>
              </a:rPr>
              <a:t>Поле </a:t>
            </a:r>
            <a:r>
              <a:rPr lang="ru-RU" sz="1800" dirty="0">
                <a:latin typeface="Bahnschrift Light" pitchFamily="34" charset="0"/>
              </a:rPr>
              <a:t>вывода найденной </a:t>
            </a:r>
            <a:r>
              <a:rPr lang="ru-RU" sz="1800" dirty="0">
                <a:latin typeface="Bahnschrift Light" pitchFamily="34" charset="0"/>
              </a:rPr>
              <a:t>записи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1800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800" dirty="0">
                <a:latin typeface="Bahnschrift Light" pitchFamily="34" charset="0"/>
              </a:rPr>
              <a:t>Если ввести </a:t>
            </a:r>
            <a:r>
              <a:rPr lang="en-US" sz="1800" dirty="0">
                <a:latin typeface="Bahnschrift Light" pitchFamily="34" charset="0"/>
              </a:rPr>
              <a:t>ID </a:t>
            </a:r>
            <a:r>
              <a:rPr lang="ru-RU" sz="1800" dirty="0">
                <a:latin typeface="Bahnschrift Light" pitchFamily="34" charset="0"/>
              </a:rPr>
              <a:t>имеющейся в базе данных </a:t>
            </a:r>
            <a:r>
              <a:rPr lang="ru-RU" sz="1800" dirty="0" smtClean="0">
                <a:latin typeface="Bahnschrift Light" pitchFamily="34" charset="0"/>
              </a:rPr>
              <a:t>записи и нажать на кнопку </a:t>
            </a:r>
            <a:r>
              <a:rPr lang="en-US" sz="1800" dirty="0" smtClean="0">
                <a:latin typeface="Bahnschrift Light" pitchFamily="34" charset="0"/>
              </a:rPr>
              <a:t>“</a:t>
            </a:r>
            <a:r>
              <a:rPr lang="ru-RU" sz="1800" dirty="0" smtClean="0">
                <a:latin typeface="Bahnschrift Light" pitchFamily="34" charset="0"/>
              </a:rPr>
              <a:t>найти</a:t>
            </a:r>
            <a:r>
              <a:rPr lang="en-US" sz="1800" dirty="0" smtClean="0">
                <a:latin typeface="Bahnschrift Light" pitchFamily="34" charset="0"/>
              </a:rPr>
              <a:t>”, </a:t>
            </a:r>
            <a:r>
              <a:rPr lang="ru-RU" sz="1800" dirty="0" smtClean="0">
                <a:latin typeface="Bahnschrift Light" pitchFamily="34" charset="0"/>
              </a:rPr>
              <a:t>то в поле вывода записи появится нужная запись.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800" dirty="0" smtClean="0">
                <a:latin typeface="Bahnschrift Light" pitchFamily="34" charset="0"/>
              </a:rPr>
              <a:t>Если введённого </a:t>
            </a:r>
            <a:r>
              <a:rPr lang="en-US" sz="1800" dirty="0" smtClean="0">
                <a:latin typeface="Bahnschrift Light" pitchFamily="34" charset="0"/>
              </a:rPr>
              <a:t>ID </a:t>
            </a:r>
            <a:r>
              <a:rPr lang="ru-RU" sz="1800" dirty="0" smtClean="0">
                <a:latin typeface="Bahnschrift Light" pitchFamily="34" charset="0"/>
              </a:rPr>
              <a:t>нет в базе данных, то при нажатии на кнопку </a:t>
            </a:r>
            <a:r>
              <a:rPr lang="en-US" sz="1800" dirty="0" smtClean="0">
                <a:latin typeface="Bahnschrift Light" pitchFamily="34" charset="0"/>
              </a:rPr>
              <a:t>“</a:t>
            </a:r>
            <a:r>
              <a:rPr lang="ru-RU" sz="1800" dirty="0" smtClean="0">
                <a:latin typeface="Bahnschrift Light" pitchFamily="34" charset="0"/>
              </a:rPr>
              <a:t>найти</a:t>
            </a:r>
            <a:r>
              <a:rPr lang="en-US" sz="1800" dirty="0" smtClean="0">
                <a:latin typeface="Bahnschrift Light" pitchFamily="34" charset="0"/>
              </a:rPr>
              <a:t>” </a:t>
            </a:r>
            <a:r>
              <a:rPr lang="ru-RU" sz="1800" dirty="0" smtClean="0">
                <a:latin typeface="Bahnschrift Light" pitchFamily="34" charset="0"/>
              </a:rPr>
              <a:t>на странице появится надпись </a:t>
            </a:r>
            <a:r>
              <a:rPr lang="en-US" sz="1800" dirty="0" smtClean="0">
                <a:latin typeface="Bahnschrift Light" pitchFamily="34" charset="0"/>
              </a:rPr>
              <a:t>“</a:t>
            </a:r>
            <a:r>
              <a:rPr lang="ru-RU" sz="1800" dirty="0">
                <a:latin typeface="Bahnschrift Light" pitchFamily="34" charset="0"/>
              </a:rPr>
              <a:t>З</a:t>
            </a:r>
            <a:r>
              <a:rPr lang="ru-RU" sz="1800" dirty="0" smtClean="0">
                <a:latin typeface="Bahnschrift Light" pitchFamily="34" charset="0"/>
              </a:rPr>
              <a:t>апись не найдена!</a:t>
            </a:r>
            <a:r>
              <a:rPr lang="en-US" sz="1800" dirty="0" smtClean="0">
                <a:latin typeface="Bahnschrift Light" pitchFamily="34" charset="0"/>
              </a:rPr>
              <a:t>”</a:t>
            </a:r>
            <a:r>
              <a:rPr lang="ru-RU" sz="1800" dirty="0" smtClean="0">
                <a:latin typeface="Bahnschrift Light" pitchFamily="34" charset="0"/>
              </a:rPr>
              <a:t>.</a:t>
            </a:r>
            <a:endParaRPr lang="ru-RU" sz="1800" dirty="0">
              <a:latin typeface="Bahnschrift Light" pitchFamily="34" charset="0"/>
            </a:endParaRPr>
          </a:p>
          <a:p>
            <a:pPr marL="0" indent="0">
              <a:buNone/>
            </a:pPr>
            <a:endParaRPr lang="ru-RU" sz="1800" dirty="0">
              <a:latin typeface="Bahnschrift Light" pitchFamily="34" charset="0"/>
            </a:endParaRPr>
          </a:p>
          <a:p>
            <a:pPr marL="0" indent="0">
              <a:buNone/>
            </a:pPr>
            <a:endParaRPr lang="ru-RU" sz="1800" dirty="0">
              <a:latin typeface="Bahnschrift Light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89" y="188640"/>
            <a:ext cx="2948758" cy="210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89" y="2407973"/>
            <a:ext cx="2968231" cy="211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89" y="4653136"/>
            <a:ext cx="2948758" cy="210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16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26518"/>
            <a:ext cx="3695583" cy="653087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b="1" dirty="0" smtClean="0">
                <a:latin typeface="Bahnschrift Light" pitchFamily="34" charset="0"/>
              </a:rPr>
              <a:t>3. </a:t>
            </a:r>
            <a:r>
              <a:rPr lang="ru-RU" sz="1600" b="1" dirty="0">
                <a:latin typeface="Bahnschrift Light" pitchFamily="34" charset="0"/>
              </a:rPr>
              <a:t>Страница </a:t>
            </a:r>
            <a:r>
              <a:rPr lang="ru-RU" sz="1600" b="1" dirty="0" smtClean="0">
                <a:latin typeface="Bahnschrift Light" pitchFamily="34" charset="0"/>
              </a:rPr>
              <a:t>изменения записи </a:t>
            </a:r>
            <a:r>
              <a:rPr lang="ru-RU" sz="1600" b="1" dirty="0">
                <a:latin typeface="Bahnschrift Light" pitchFamily="34" charset="0"/>
              </a:rPr>
              <a:t>по </a:t>
            </a:r>
            <a:r>
              <a:rPr lang="en-US" sz="1600" b="1" dirty="0">
                <a:latin typeface="Bahnschrift Light" pitchFamily="34" charset="0"/>
              </a:rPr>
              <a:t>ID</a:t>
            </a:r>
            <a:endParaRPr lang="ru-RU" sz="1600" b="1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latin typeface="Bahnschrift Light" pitchFamily="34" charset="0"/>
              </a:rPr>
              <a:t>При </a:t>
            </a:r>
            <a:r>
              <a:rPr lang="ru-RU" sz="1600" dirty="0" smtClean="0">
                <a:latin typeface="Bahnschrift Light" pitchFamily="34" charset="0"/>
              </a:rPr>
              <a:t>нажатии на </a:t>
            </a:r>
            <a:r>
              <a:rPr lang="ru-RU" sz="1600" dirty="0">
                <a:latin typeface="Bahnschrift Light" pitchFamily="34" charset="0"/>
              </a:rPr>
              <a:t>основной странице</a:t>
            </a:r>
            <a:r>
              <a:rPr lang="ru-RU" sz="1600" dirty="0" smtClean="0">
                <a:latin typeface="Bahnschrift Light" pitchFamily="34" charset="0"/>
              </a:rPr>
              <a:t> </a:t>
            </a:r>
            <a:r>
              <a:rPr lang="ru-RU" sz="1600" dirty="0">
                <a:latin typeface="Bahnschrift Light" pitchFamily="34" charset="0"/>
              </a:rPr>
              <a:t>кнопки </a:t>
            </a:r>
            <a:r>
              <a:rPr lang="en-US" sz="1600" dirty="0" smtClean="0">
                <a:latin typeface="Bahnschrift Light" pitchFamily="34" charset="0"/>
              </a:rPr>
              <a:t>“</a:t>
            </a:r>
            <a:r>
              <a:rPr lang="ru-RU" sz="1600" dirty="0" smtClean="0">
                <a:latin typeface="Bahnschrift Light" pitchFamily="34" charset="0"/>
              </a:rPr>
              <a:t>Изменить запись</a:t>
            </a:r>
            <a:r>
              <a:rPr lang="en-US" sz="1600" dirty="0" smtClean="0">
                <a:latin typeface="Bahnschrift Light" pitchFamily="34" charset="0"/>
              </a:rPr>
              <a:t>”</a:t>
            </a:r>
            <a:r>
              <a:rPr lang="ru-RU" sz="1600" dirty="0">
                <a:latin typeface="Bahnschrift Light" pitchFamily="34" charset="0"/>
              </a:rPr>
              <a:t> </a:t>
            </a:r>
            <a:r>
              <a:rPr lang="ru-RU" sz="1600" dirty="0" smtClean="0">
                <a:latin typeface="Bahnschrift Light" pitchFamily="34" charset="0"/>
              </a:rPr>
              <a:t>пользователь </a:t>
            </a:r>
            <a:r>
              <a:rPr lang="ru-RU" sz="1600" dirty="0">
                <a:latin typeface="Bahnschrift Light" pitchFamily="34" charset="0"/>
              </a:rPr>
              <a:t>попадает на страницу </a:t>
            </a:r>
            <a:r>
              <a:rPr lang="ru-RU" sz="1600" dirty="0" smtClean="0">
                <a:latin typeface="Bahnschrift Light" pitchFamily="34" charset="0"/>
              </a:rPr>
              <a:t>изменения записи </a:t>
            </a:r>
            <a:r>
              <a:rPr lang="ru-RU" sz="1600" dirty="0">
                <a:latin typeface="Bahnschrift Light" pitchFamily="34" charset="0"/>
              </a:rPr>
              <a:t>по </a:t>
            </a:r>
            <a:r>
              <a:rPr lang="en-US" sz="1600" dirty="0">
                <a:latin typeface="Bahnschrift Light" pitchFamily="34" charset="0"/>
              </a:rPr>
              <a:t>ID. </a:t>
            </a:r>
            <a:r>
              <a:rPr lang="ru-RU" sz="1600" dirty="0">
                <a:latin typeface="Bahnschrift Light" pitchFamily="34" charset="0"/>
              </a:rPr>
              <a:t>В ней располагаются: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600" dirty="0" smtClean="0">
                <a:latin typeface="Bahnschrift Light" pitchFamily="34" charset="0"/>
              </a:rPr>
              <a:t>Поле </a:t>
            </a:r>
            <a:r>
              <a:rPr lang="ru-RU" sz="1600" dirty="0">
                <a:latin typeface="Bahnschrift Light" pitchFamily="34" charset="0"/>
              </a:rPr>
              <a:t>ввода </a:t>
            </a:r>
            <a:r>
              <a:rPr lang="en-US" sz="1600" dirty="0">
                <a:latin typeface="Bahnschrift Light" pitchFamily="34" charset="0"/>
              </a:rPr>
              <a:t>ID </a:t>
            </a:r>
            <a:r>
              <a:rPr lang="ru-RU" sz="1600" dirty="0">
                <a:latin typeface="Bahnschrift Light" pitchFamily="34" charset="0"/>
              </a:rPr>
              <a:t>нужной записи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600" dirty="0" smtClean="0">
                <a:latin typeface="Bahnschrift Light" pitchFamily="34" charset="0"/>
              </a:rPr>
              <a:t>Кнопка </a:t>
            </a:r>
            <a:r>
              <a:rPr lang="ru-RU" sz="1600" dirty="0">
                <a:latin typeface="Bahnschrift Light" pitchFamily="34" charset="0"/>
              </a:rPr>
              <a:t>поиска записи по заданному </a:t>
            </a:r>
            <a:r>
              <a:rPr lang="en-US" sz="1600" dirty="0">
                <a:latin typeface="Bahnschrift Light" pitchFamily="34" charset="0"/>
              </a:rPr>
              <a:t>ID “</a:t>
            </a:r>
            <a:r>
              <a:rPr lang="ru-RU" sz="1600" dirty="0">
                <a:latin typeface="Bahnschrift Light" pitchFamily="34" charset="0"/>
              </a:rPr>
              <a:t>найти</a:t>
            </a:r>
            <a:r>
              <a:rPr lang="en-US" sz="1600" dirty="0">
                <a:latin typeface="Bahnschrift Light" pitchFamily="34" charset="0"/>
              </a:rPr>
              <a:t>”</a:t>
            </a:r>
            <a:endParaRPr lang="ru-RU" sz="1600" dirty="0">
              <a:latin typeface="Bahnschrift Light" pitchFamily="34" charset="0"/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600" dirty="0" smtClean="0">
                <a:latin typeface="Bahnschrift Light" pitchFamily="34" charset="0"/>
              </a:rPr>
              <a:t>Кнопка </a:t>
            </a:r>
            <a:r>
              <a:rPr lang="ru-RU" sz="1600" dirty="0">
                <a:latin typeface="Bahnschrift Light" pitchFamily="34" charset="0"/>
              </a:rPr>
              <a:t>сохранения измененной записи </a:t>
            </a:r>
            <a:r>
              <a:rPr lang="en-US" sz="1600" dirty="0">
                <a:latin typeface="Bahnschrift Light" pitchFamily="34" charset="0"/>
              </a:rPr>
              <a:t>“</a:t>
            </a:r>
            <a:r>
              <a:rPr lang="ru-RU" sz="1600" dirty="0">
                <a:latin typeface="Bahnschrift Light" pitchFamily="34" charset="0"/>
              </a:rPr>
              <a:t>сохранить</a:t>
            </a:r>
            <a:r>
              <a:rPr lang="en-US" sz="1600" dirty="0">
                <a:latin typeface="Bahnschrift Light" pitchFamily="34" charset="0"/>
              </a:rPr>
              <a:t>”</a:t>
            </a:r>
            <a:endParaRPr lang="ru-RU" sz="1600" dirty="0">
              <a:latin typeface="Bahnschrift Light" pitchFamily="34" charset="0"/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600" dirty="0" smtClean="0">
                <a:latin typeface="Bahnschrift Light" pitchFamily="34" charset="0"/>
              </a:rPr>
              <a:t>Поле </a:t>
            </a:r>
            <a:r>
              <a:rPr lang="ru-RU" sz="1600" dirty="0">
                <a:latin typeface="Bahnschrift Light" pitchFamily="34" charset="0"/>
              </a:rPr>
              <a:t>вывода записи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1600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latin typeface="Bahnschrift Light" pitchFamily="34" charset="0"/>
              </a:rPr>
              <a:t>Если ввести </a:t>
            </a:r>
            <a:r>
              <a:rPr lang="en-US" sz="1600" dirty="0">
                <a:latin typeface="Bahnschrift Light" pitchFamily="34" charset="0"/>
              </a:rPr>
              <a:t>ID </a:t>
            </a:r>
            <a:r>
              <a:rPr lang="ru-RU" sz="1600" dirty="0">
                <a:latin typeface="Bahnschrift Light" pitchFamily="34" charset="0"/>
              </a:rPr>
              <a:t>имеющейся в базе данных записи и </a:t>
            </a:r>
            <a:r>
              <a:rPr lang="ru-RU" sz="1600" dirty="0" smtClean="0">
                <a:latin typeface="Bahnschrift Light" pitchFamily="34" charset="0"/>
              </a:rPr>
              <a:t>нажать </a:t>
            </a:r>
            <a:r>
              <a:rPr lang="ru-RU" sz="1600" dirty="0">
                <a:latin typeface="Bahnschrift Light" pitchFamily="34" charset="0"/>
              </a:rPr>
              <a:t>на кнопку </a:t>
            </a:r>
            <a:r>
              <a:rPr lang="en-US" sz="1600" dirty="0">
                <a:latin typeface="Bahnschrift Light" pitchFamily="34" charset="0"/>
              </a:rPr>
              <a:t>“</a:t>
            </a:r>
            <a:r>
              <a:rPr lang="ru-RU" sz="1600" dirty="0">
                <a:latin typeface="Bahnschrift Light" pitchFamily="34" charset="0"/>
              </a:rPr>
              <a:t>найти</a:t>
            </a:r>
            <a:r>
              <a:rPr lang="en-US" sz="1600" dirty="0">
                <a:latin typeface="Bahnschrift Light" pitchFamily="34" charset="0"/>
              </a:rPr>
              <a:t>”, </a:t>
            </a:r>
            <a:r>
              <a:rPr lang="ru-RU" sz="1600" dirty="0">
                <a:latin typeface="Bahnschrift Light" pitchFamily="34" charset="0"/>
              </a:rPr>
              <a:t>то в поле вывода записи появится нужная </a:t>
            </a:r>
            <a:r>
              <a:rPr lang="ru-RU" sz="1600" dirty="0" smtClean="0">
                <a:latin typeface="Bahnschrift Light" pitchFamily="34" charset="0"/>
              </a:rPr>
              <a:t>запись</a:t>
            </a:r>
            <a:r>
              <a:rPr lang="en-US" sz="1600" dirty="0" smtClean="0">
                <a:latin typeface="Bahnschrift Light" pitchFamily="34" charset="0"/>
              </a:rPr>
              <a:t>, </a:t>
            </a:r>
            <a:r>
              <a:rPr lang="ru-RU" sz="1600" dirty="0" smtClean="0">
                <a:latin typeface="Bahnschrift Light" pitchFamily="34" charset="0"/>
              </a:rPr>
              <a:t>после её изменения нужно нажать на кнопку </a:t>
            </a:r>
            <a:r>
              <a:rPr lang="en-US" sz="1600" dirty="0" smtClean="0">
                <a:latin typeface="Bahnschrift Light" pitchFamily="34" charset="0"/>
              </a:rPr>
              <a:t>“</a:t>
            </a:r>
            <a:r>
              <a:rPr lang="ru-RU" sz="1600" dirty="0" smtClean="0">
                <a:latin typeface="Bahnschrift Light" pitchFamily="34" charset="0"/>
              </a:rPr>
              <a:t>сохранить</a:t>
            </a:r>
            <a:r>
              <a:rPr lang="en-US" sz="1600" dirty="0" smtClean="0">
                <a:latin typeface="Bahnschrift Light" pitchFamily="34" charset="0"/>
              </a:rPr>
              <a:t>”</a:t>
            </a:r>
            <a:r>
              <a:rPr lang="ru-RU" sz="1600" dirty="0" smtClean="0">
                <a:latin typeface="Bahnschrift Light" pitchFamily="34" charset="0"/>
              </a:rPr>
              <a:t>. Теперь при нажатии на основной странице кнопки </a:t>
            </a:r>
            <a:r>
              <a:rPr lang="en-US" sz="1600" dirty="0" smtClean="0">
                <a:latin typeface="Bahnschrift Light" pitchFamily="34" charset="0"/>
              </a:rPr>
              <a:t>“</a:t>
            </a:r>
            <a:r>
              <a:rPr lang="ru-RU" sz="1600" dirty="0" smtClean="0">
                <a:latin typeface="Bahnschrift Light" pitchFamily="34" charset="0"/>
              </a:rPr>
              <a:t>обновить</a:t>
            </a:r>
            <a:r>
              <a:rPr lang="en-US" sz="1600" dirty="0" smtClean="0">
                <a:latin typeface="Bahnschrift Light" pitchFamily="34" charset="0"/>
              </a:rPr>
              <a:t>”</a:t>
            </a:r>
            <a:r>
              <a:rPr lang="ru-RU" sz="1600" dirty="0" smtClean="0">
                <a:latin typeface="Bahnschrift Light" pitchFamily="34" charset="0"/>
              </a:rPr>
              <a:t> текст записи меняется на изменённый.</a:t>
            </a:r>
            <a:endParaRPr lang="ru-RU" sz="1600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600" dirty="0">
                <a:latin typeface="Bahnschrift Light" pitchFamily="34" charset="0"/>
              </a:rPr>
              <a:t>Если введённого </a:t>
            </a:r>
            <a:r>
              <a:rPr lang="en-US" sz="1600" dirty="0">
                <a:latin typeface="Bahnschrift Light" pitchFamily="34" charset="0"/>
              </a:rPr>
              <a:t>ID </a:t>
            </a:r>
            <a:r>
              <a:rPr lang="ru-RU" sz="1600" dirty="0">
                <a:latin typeface="Bahnschrift Light" pitchFamily="34" charset="0"/>
              </a:rPr>
              <a:t>нет в базе данных, то при нажатии на кнопку </a:t>
            </a:r>
            <a:r>
              <a:rPr lang="en-US" sz="1600" dirty="0">
                <a:latin typeface="Bahnschrift Light" pitchFamily="34" charset="0"/>
              </a:rPr>
              <a:t>“</a:t>
            </a:r>
            <a:r>
              <a:rPr lang="ru-RU" sz="1600" dirty="0">
                <a:latin typeface="Bahnschrift Light" pitchFamily="34" charset="0"/>
              </a:rPr>
              <a:t>найти</a:t>
            </a:r>
            <a:r>
              <a:rPr lang="en-US" sz="1600" dirty="0">
                <a:latin typeface="Bahnschrift Light" pitchFamily="34" charset="0"/>
              </a:rPr>
              <a:t>” </a:t>
            </a:r>
            <a:r>
              <a:rPr lang="ru-RU" sz="1600" dirty="0">
                <a:latin typeface="Bahnschrift Light" pitchFamily="34" charset="0"/>
              </a:rPr>
              <a:t>на странице появится надпись</a:t>
            </a:r>
            <a:r>
              <a:rPr lang="en-US" sz="1600" dirty="0">
                <a:latin typeface="Bahnschrift Light" pitchFamily="34" charset="0"/>
              </a:rPr>
              <a:t>“</a:t>
            </a:r>
            <a:r>
              <a:rPr lang="ru-RU" sz="1600" dirty="0">
                <a:latin typeface="Bahnschrift Light" pitchFamily="34" charset="0"/>
              </a:rPr>
              <a:t>Запись не найдена!</a:t>
            </a:r>
            <a:r>
              <a:rPr lang="en-US" sz="1600" dirty="0">
                <a:latin typeface="Bahnschrift Light" pitchFamily="34" charset="0"/>
              </a:rPr>
              <a:t>”</a:t>
            </a:r>
            <a:r>
              <a:rPr lang="ru-RU" sz="1600" dirty="0">
                <a:latin typeface="Bahnschrift Light" pitchFamily="34" charset="0"/>
              </a:rPr>
              <a:t>.</a:t>
            </a:r>
          </a:p>
          <a:p>
            <a:endParaRPr lang="ru-RU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27" y="366936"/>
            <a:ext cx="2353090" cy="169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11" y="366935"/>
            <a:ext cx="2340756" cy="169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27" y="2492896"/>
            <a:ext cx="2353090" cy="171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27" y="4747939"/>
            <a:ext cx="2353090" cy="170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63" y="2270144"/>
            <a:ext cx="2298704" cy="247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85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3754760" cy="6840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500" b="1" dirty="0" smtClean="0">
                <a:latin typeface="Bahnschrift Light" pitchFamily="34" charset="0"/>
              </a:rPr>
              <a:t>4. </a:t>
            </a:r>
            <a:r>
              <a:rPr lang="ru-RU" sz="1500" b="1" dirty="0">
                <a:latin typeface="Bahnschrift Light" pitchFamily="34" charset="0"/>
              </a:rPr>
              <a:t>Страница </a:t>
            </a:r>
            <a:r>
              <a:rPr lang="ru-RU" sz="1500" b="1" dirty="0" smtClean="0">
                <a:latin typeface="Bahnschrift Light" pitchFamily="34" charset="0"/>
              </a:rPr>
              <a:t>удаления записи </a:t>
            </a:r>
            <a:r>
              <a:rPr lang="ru-RU" sz="1500" b="1" dirty="0">
                <a:latin typeface="Bahnschrift Light" pitchFamily="34" charset="0"/>
              </a:rPr>
              <a:t>по </a:t>
            </a:r>
            <a:r>
              <a:rPr lang="en-US" sz="1500" b="1" dirty="0">
                <a:latin typeface="Bahnschrift Light" pitchFamily="34" charset="0"/>
              </a:rPr>
              <a:t>ID</a:t>
            </a:r>
            <a:endParaRPr lang="ru-RU" sz="1500" b="1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500" dirty="0">
                <a:latin typeface="Bahnschrift Light" pitchFamily="34" charset="0"/>
              </a:rPr>
              <a:t>При нажатии на основной странице кнопки </a:t>
            </a:r>
            <a:r>
              <a:rPr lang="en-US" sz="1500" dirty="0" smtClean="0">
                <a:latin typeface="Bahnschrift Light" pitchFamily="34" charset="0"/>
              </a:rPr>
              <a:t>“</a:t>
            </a:r>
            <a:r>
              <a:rPr lang="ru-RU" sz="1500" dirty="0" smtClean="0">
                <a:latin typeface="Bahnschrift Light" pitchFamily="34" charset="0"/>
              </a:rPr>
              <a:t>Удалить запись</a:t>
            </a:r>
            <a:r>
              <a:rPr lang="en-US" sz="1500" dirty="0" smtClean="0">
                <a:latin typeface="Bahnschrift Light" pitchFamily="34" charset="0"/>
              </a:rPr>
              <a:t>”</a:t>
            </a:r>
            <a:r>
              <a:rPr lang="ru-RU" sz="1500" dirty="0" smtClean="0">
                <a:latin typeface="Bahnschrift Light" pitchFamily="34" charset="0"/>
              </a:rPr>
              <a:t> </a:t>
            </a:r>
            <a:r>
              <a:rPr lang="ru-RU" sz="1500" dirty="0">
                <a:latin typeface="Bahnschrift Light" pitchFamily="34" charset="0"/>
              </a:rPr>
              <a:t>пользователь попадает на страницу </a:t>
            </a:r>
            <a:r>
              <a:rPr lang="ru-RU" sz="1500" dirty="0" smtClean="0">
                <a:latin typeface="Bahnschrift Light" pitchFamily="34" charset="0"/>
              </a:rPr>
              <a:t>удаления записи </a:t>
            </a:r>
            <a:r>
              <a:rPr lang="ru-RU" sz="1500" dirty="0">
                <a:latin typeface="Bahnschrift Light" pitchFamily="34" charset="0"/>
              </a:rPr>
              <a:t>по </a:t>
            </a:r>
            <a:r>
              <a:rPr lang="en-US" sz="1500" dirty="0">
                <a:latin typeface="Bahnschrift Light" pitchFamily="34" charset="0"/>
              </a:rPr>
              <a:t>ID. </a:t>
            </a:r>
            <a:r>
              <a:rPr lang="ru-RU" sz="1500" dirty="0">
                <a:latin typeface="Bahnschrift Light" pitchFamily="34" charset="0"/>
              </a:rPr>
              <a:t>В ней располагаются: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500" dirty="0" smtClean="0">
                <a:latin typeface="Bahnschrift Light" pitchFamily="34" charset="0"/>
              </a:rPr>
              <a:t>Поле </a:t>
            </a:r>
            <a:r>
              <a:rPr lang="ru-RU" sz="1500" dirty="0">
                <a:latin typeface="Bahnschrift Light" pitchFamily="34" charset="0"/>
              </a:rPr>
              <a:t>ввода </a:t>
            </a:r>
            <a:r>
              <a:rPr lang="en-US" sz="1500" dirty="0">
                <a:latin typeface="Bahnschrift Light" pitchFamily="34" charset="0"/>
              </a:rPr>
              <a:t>ID </a:t>
            </a:r>
            <a:r>
              <a:rPr lang="ru-RU" sz="1500" dirty="0">
                <a:latin typeface="Bahnschrift Light" pitchFamily="34" charset="0"/>
              </a:rPr>
              <a:t>нужной записи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500" dirty="0" smtClean="0">
                <a:latin typeface="Bahnschrift Light" pitchFamily="34" charset="0"/>
              </a:rPr>
              <a:t>Кнопка </a:t>
            </a:r>
            <a:r>
              <a:rPr lang="ru-RU" sz="1500" dirty="0">
                <a:latin typeface="Bahnschrift Light" pitchFamily="34" charset="0"/>
              </a:rPr>
              <a:t>поиска записи по заданному </a:t>
            </a:r>
            <a:r>
              <a:rPr lang="en-US" sz="1500" dirty="0">
                <a:latin typeface="Bahnschrift Light" pitchFamily="34" charset="0"/>
              </a:rPr>
              <a:t>ID “</a:t>
            </a:r>
            <a:r>
              <a:rPr lang="ru-RU" sz="1500" dirty="0">
                <a:latin typeface="Bahnschrift Light" pitchFamily="34" charset="0"/>
              </a:rPr>
              <a:t>найти</a:t>
            </a:r>
            <a:r>
              <a:rPr lang="en-US" sz="1500" dirty="0">
                <a:latin typeface="Bahnschrift Light" pitchFamily="34" charset="0"/>
              </a:rPr>
              <a:t>”</a:t>
            </a:r>
            <a:endParaRPr lang="ru-RU" sz="1500" dirty="0">
              <a:latin typeface="Bahnschrift Light" pitchFamily="34" charset="0"/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500" dirty="0" smtClean="0">
                <a:latin typeface="Bahnschrift Light" pitchFamily="34" charset="0"/>
              </a:rPr>
              <a:t>Кнопка </a:t>
            </a:r>
            <a:r>
              <a:rPr lang="ru-RU" sz="1500" dirty="0">
                <a:latin typeface="Bahnschrift Light" pitchFamily="34" charset="0"/>
              </a:rPr>
              <a:t>удаления выбранной записи </a:t>
            </a:r>
            <a:r>
              <a:rPr lang="en-US" sz="1500" dirty="0">
                <a:latin typeface="Bahnschrift Light" pitchFamily="34" charset="0"/>
              </a:rPr>
              <a:t>“</a:t>
            </a:r>
            <a:r>
              <a:rPr lang="ru-RU" sz="1500" dirty="0">
                <a:latin typeface="Bahnschrift Light" pitchFamily="34" charset="0"/>
              </a:rPr>
              <a:t>удалить</a:t>
            </a:r>
            <a:r>
              <a:rPr lang="en-US" sz="1500" dirty="0">
                <a:latin typeface="Bahnschrift Light" pitchFamily="34" charset="0"/>
              </a:rPr>
              <a:t>”</a:t>
            </a:r>
            <a:endParaRPr lang="ru-RU" sz="1500" dirty="0">
              <a:latin typeface="Bahnschrift Light" pitchFamily="34" charset="0"/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ru-RU" sz="1500" dirty="0" smtClean="0">
                <a:latin typeface="Bahnschrift Light" pitchFamily="34" charset="0"/>
              </a:rPr>
              <a:t>Поле </a:t>
            </a:r>
            <a:r>
              <a:rPr lang="ru-RU" sz="1500" dirty="0">
                <a:latin typeface="Bahnschrift Light" pitchFamily="34" charset="0"/>
              </a:rPr>
              <a:t>вывода записи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1500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1500" dirty="0">
                <a:latin typeface="Bahnschrift Light" pitchFamily="34" charset="0"/>
              </a:rPr>
              <a:t>Если ввести </a:t>
            </a:r>
            <a:r>
              <a:rPr lang="en-US" sz="1500" dirty="0">
                <a:latin typeface="Bahnschrift Light" pitchFamily="34" charset="0"/>
              </a:rPr>
              <a:t>ID </a:t>
            </a:r>
            <a:r>
              <a:rPr lang="ru-RU" sz="1500" dirty="0">
                <a:latin typeface="Bahnschrift Light" pitchFamily="34" charset="0"/>
              </a:rPr>
              <a:t>имеющейся в базе данных записи и </a:t>
            </a:r>
            <a:r>
              <a:rPr lang="ru-RU" sz="1500" dirty="0" smtClean="0">
                <a:latin typeface="Bahnschrift Light" pitchFamily="34" charset="0"/>
              </a:rPr>
              <a:t>нажать </a:t>
            </a:r>
            <a:r>
              <a:rPr lang="ru-RU" sz="1500" dirty="0">
                <a:latin typeface="Bahnschrift Light" pitchFamily="34" charset="0"/>
              </a:rPr>
              <a:t>на кнопку </a:t>
            </a:r>
            <a:r>
              <a:rPr lang="en-US" sz="1500" dirty="0">
                <a:latin typeface="Bahnschrift Light" pitchFamily="34" charset="0"/>
              </a:rPr>
              <a:t>“</a:t>
            </a:r>
            <a:r>
              <a:rPr lang="ru-RU" sz="1500" dirty="0">
                <a:latin typeface="Bahnschrift Light" pitchFamily="34" charset="0"/>
              </a:rPr>
              <a:t>найти</a:t>
            </a:r>
            <a:r>
              <a:rPr lang="en-US" sz="1500" dirty="0">
                <a:latin typeface="Bahnschrift Light" pitchFamily="34" charset="0"/>
              </a:rPr>
              <a:t>”, </a:t>
            </a:r>
            <a:r>
              <a:rPr lang="ru-RU" sz="1500" dirty="0">
                <a:latin typeface="Bahnschrift Light" pitchFamily="34" charset="0"/>
              </a:rPr>
              <a:t>то в поле вывода записи появится нужная </a:t>
            </a:r>
            <a:r>
              <a:rPr lang="ru-RU" sz="1500" dirty="0" smtClean="0">
                <a:latin typeface="Bahnschrift Light" pitchFamily="34" charset="0"/>
              </a:rPr>
              <a:t>запись. После нужно выделить её, нажать на </a:t>
            </a:r>
            <a:r>
              <a:rPr lang="ru-RU" sz="1500" dirty="0">
                <a:latin typeface="Bahnschrift Light" pitchFamily="34" charset="0"/>
              </a:rPr>
              <a:t>к</a:t>
            </a:r>
            <a:r>
              <a:rPr lang="ru-RU" sz="1500" dirty="0" smtClean="0">
                <a:latin typeface="Bahnschrift Light" pitchFamily="34" charset="0"/>
              </a:rPr>
              <a:t>нопку </a:t>
            </a:r>
            <a:r>
              <a:rPr lang="en-US" sz="1500" dirty="0" smtClean="0">
                <a:latin typeface="Bahnschrift Light" pitchFamily="34" charset="0"/>
              </a:rPr>
              <a:t>“</a:t>
            </a:r>
            <a:r>
              <a:rPr lang="ru-RU" sz="1500" dirty="0" smtClean="0">
                <a:latin typeface="Bahnschrift Light" pitchFamily="34" charset="0"/>
              </a:rPr>
              <a:t>удалить</a:t>
            </a:r>
            <a:r>
              <a:rPr lang="en-US" sz="1500" dirty="0" smtClean="0">
                <a:latin typeface="Bahnschrift Light" pitchFamily="34" charset="0"/>
              </a:rPr>
              <a:t>”</a:t>
            </a:r>
            <a:r>
              <a:rPr lang="ru-RU" sz="1500" dirty="0" smtClean="0">
                <a:latin typeface="Bahnschrift Light" pitchFamily="34" charset="0"/>
              </a:rPr>
              <a:t> </a:t>
            </a:r>
            <a:r>
              <a:rPr lang="ru-RU" sz="1500" dirty="0">
                <a:latin typeface="Bahnschrift Light" pitchFamily="34" charset="0"/>
              </a:rPr>
              <a:t>и подтвердить свое изменение в диалоговом окне</a:t>
            </a:r>
            <a:r>
              <a:rPr lang="ru-RU" sz="1500" dirty="0">
                <a:latin typeface="Bahnschrift Light" pitchFamily="34" charset="0"/>
              </a:rPr>
              <a:t>. Теперь при нажатии на основной странице кнопки </a:t>
            </a:r>
            <a:r>
              <a:rPr lang="en-US" sz="1500" dirty="0">
                <a:latin typeface="Bahnschrift Light" pitchFamily="34" charset="0"/>
              </a:rPr>
              <a:t>“</a:t>
            </a:r>
            <a:r>
              <a:rPr lang="ru-RU" sz="1500" dirty="0">
                <a:latin typeface="Bahnschrift Light" pitchFamily="34" charset="0"/>
              </a:rPr>
              <a:t>обновить</a:t>
            </a:r>
            <a:r>
              <a:rPr lang="en-US" sz="1500" dirty="0">
                <a:latin typeface="Bahnschrift Light" pitchFamily="34" charset="0"/>
              </a:rPr>
              <a:t>”</a:t>
            </a:r>
            <a:r>
              <a:rPr lang="ru-RU" sz="1500" dirty="0">
                <a:latin typeface="Bahnschrift Light" pitchFamily="34" charset="0"/>
              </a:rPr>
              <a:t> </a:t>
            </a:r>
            <a:r>
              <a:rPr lang="ru-RU" sz="1500" dirty="0" smtClean="0">
                <a:latin typeface="Bahnschrift Light" pitchFamily="34" charset="0"/>
              </a:rPr>
              <a:t>запись исчезнет.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500" dirty="0" smtClean="0">
                <a:latin typeface="Bahnschrift Light" pitchFamily="34" charset="0"/>
              </a:rPr>
              <a:t>Если </a:t>
            </a:r>
            <a:r>
              <a:rPr lang="ru-RU" sz="1500" dirty="0">
                <a:latin typeface="Bahnschrift Light" pitchFamily="34" charset="0"/>
              </a:rPr>
              <a:t>введённого </a:t>
            </a:r>
            <a:r>
              <a:rPr lang="en-US" sz="1500" dirty="0">
                <a:latin typeface="Bahnschrift Light" pitchFamily="34" charset="0"/>
              </a:rPr>
              <a:t>ID </a:t>
            </a:r>
            <a:r>
              <a:rPr lang="ru-RU" sz="1500" dirty="0">
                <a:latin typeface="Bahnschrift Light" pitchFamily="34" charset="0"/>
              </a:rPr>
              <a:t>нет в базе данн</a:t>
            </a:r>
            <a:r>
              <a:rPr lang="ru-RU" sz="1500" dirty="0">
                <a:latin typeface="Bahnschrift Light" pitchFamily="34" charset="0"/>
              </a:rPr>
              <a:t>ых, то при нажатии на кнопку </a:t>
            </a:r>
            <a:r>
              <a:rPr lang="en-US" sz="1500" dirty="0">
                <a:latin typeface="Bahnschrift Light" pitchFamily="34" charset="0"/>
              </a:rPr>
              <a:t>“</a:t>
            </a:r>
            <a:r>
              <a:rPr lang="ru-RU" sz="1500" dirty="0">
                <a:latin typeface="Bahnschrift Light" pitchFamily="34" charset="0"/>
              </a:rPr>
              <a:t>найти</a:t>
            </a:r>
            <a:r>
              <a:rPr lang="en-US" sz="1500" dirty="0">
                <a:latin typeface="Bahnschrift Light" pitchFamily="34" charset="0"/>
              </a:rPr>
              <a:t>” </a:t>
            </a:r>
            <a:r>
              <a:rPr lang="ru-RU" sz="1500" dirty="0">
                <a:latin typeface="Bahnschrift Light" pitchFamily="34" charset="0"/>
              </a:rPr>
              <a:t>на странице появится надпись</a:t>
            </a:r>
            <a:r>
              <a:rPr lang="en-US" sz="1500" dirty="0">
                <a:latin typeface="Bahnschrift Light" pitchFamily="34" charset="0"/>
              </a:rPr>
              <a:t>“</a:t>
            </a:r>
            <a:r>
              <a:rPr lang="ru-RU" sz="1500" dirty="0">
                <a:latin typeface="Bahnschrift Light" pitchFamily="34" charset="0"/>
              </a:rPr>
              <a:t>Запись не найдена!</a:t>
            </a:r>
            <a:r>
              <a:rPr lang="en-US" sz="1500" dirty="0">
                <a:latin typeface="Bahnschrift Light" pitchFamily="34" charset="0"/>
              </a:rPr>
              <a:t>”</a:t>
            </a:r>
            <a:r>
              <a:rPr lang="ru-RU" sz="1500" dirty="0">
                <a:latin typeface="Bahnschrift Light" pitchFamily="34" charset="0"/>
              </a:rPr>
              <a:t>.</a:t>
            </a:r>
          </a:p>
          <a:p>
            <a:endParaRPr lang="ru-RU" sz="1500" dirty="0"/>
          </a:p>
          <a:p>
            <a:endParaRPr lang="ru-RU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76672"/>
            <a:ext cx="2250806" cy="16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18" y="476672"/>
            <a:ext cx="2233234" cy="16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5" y="2263060"/>
            <a:ext cx="2250806" cy="162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20" y="2254436"/>
            <a:ext cx="2233234" cy="163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6" y="4077072"/>
            <a:ext cx="2250805" cy="243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18" y="4077072"/>
            <a:ext cx="2218831" cy="1618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00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3538736" cy="61926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100" b="1" dirty="0" smtClean="0">
                <a:latin typeface="Bahnschrift Light" pitchFamily="34" charset="0"/>
              </a:rPr>
              <a:t>5. </a:t>
            </a:r>
            <a:r>
              <a:rPr lang="ru-RU" sz="2100" b="1" dirty="0">
                <a:latin typeface="Bahnschrift Light" pitchFamily="34" charset="0"/>
              </a:rPr>
              <a:t>Страница </a:t>
            </a:r>
            <a:r>
              <a:rPr lang="ru-RU" sz="2100" b="1" dirty="0" smtClean="0">
                <a:latin typeface="Bahnschrift Light" pitchFamily="34" charset="0"/>
              </a:rPr>
              <a:t>добавления записи</a:t>
            </a:r>
            <a:endParaRPr lang="ru-RU" sz="2100" b="1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100" dirty="0">
                <a:latin typeface="Bahnschrift Light" pitchFamily="34" charset="0"/>
              </a:rPr>
              <a:t>При нажатии на основной странице кнопки </a:t>
            </a:r>
            <a:r>
              <a:rPr lang="en-US" sz="2100" dirty="0" smtClean="0">
                <a:latin typeface="Bahnschrift Light" pitchFamily="34" charset="0"/>
              </a:rPr>
              <a:t>“</a:t>
            </a:r>
            <a:r>
              <a:rPr lang="ru-RU" sz="2100" dirty="0" smtClean="0">
                <a:latin typeface="Bahnschrift Light" pitchFamily="34" charset="0"/>
              </a:rPr>
              <a:t>Добавить запись</a:t>
            </a:r>
            <a:r>
              <a:rPr lang="en-US" sz="2100" dirty="0" smtClean="0">
                <a:latin typeface="Bahnschrift Light" pitchFamily="34" charset="0"/>
              </a:rPr>
              <a:t>”</a:t>
            </a:r>
            <a:r>
              <a:rPr lang="ru-RU" sz="2100" dirty="0" smtClean="0">
                <a:latin typeface="Bahnschrift Light" pitchFamily="34" charset="0"/>
              </a:rPr>
              <a:t> </a:t>
            </a:r>
            <a:r>
              <a:rPr lang="ru-RU" sz="2100" dirty="0">
                <a:latin typeface="Bahnschrift Light" pitchFamily="34" charset="0"/>
              </a:rPr>
              <a:t>пользователь попадает на страницу </a:t>
            </a:r>
            <a:r>
              <a:rPr lang="ru-RU" sz="2100" dirty="0" smtClean="0">
                <a:latin typeface="Bahnschrift Light" pitchFamily="34" charset="0"/>
              </a:rPr>
              <a:t>добавления записи</a:t>
            </a:r>
            <a:r>
              <a:rPr lang="en-US" sz="2100" dirty="0" smtClean="0">
                <a:latin typeface="Bahnschrift Light" pitchFamily="34" charset="0"/>
              </a:rPr>
              <a:t>. </a:t>
            </a:r>
            <a:r>
              <a:rPr lang="ru-RU" sz="2100" dirty="0">
                <a:latin typeface="Bahnschrift Light" pitchFamily="34" charset="0"/>
              </a:rPr>
              <a:t>В ней располагаются:</a:t>
            </a:r>
          </a:p>
          <a:p>
            <a:pPr>
              <a:buFontTx/>
              <a:buChar char="-"/>
            </a:pPr>
            <a:r>
              <a:rPr lang="ru-RU" sz="2100" dirty="0" smtClean="0">
                <a:latin typeface="Bahnschrift Light" pitchFamily="34" charset="0"/>
              </a:rPr>
              <a:t>Поле </a:t>
            </a:r>
            <a:r>
              <a:rPr lang="ru-RU" sz="2100" dirty="0">
                <a:latin typeface="Bahnschrift Light" pitchFamily="34" charset="0"/>
              </a:rPr>
              <a:t>ввода </a:t>
            </a:r>
            <a:r>
              <a:rPr lang="ru-RU" sz="2100" dirty="0">
                <a:latin typeface="Bahnschrift Light" pitchFamily="34" charset="0"/>
              </a:rPr>
              <a:t>новой записи</a:t>
            </a:r>
            <a:endParaRPr lang="ru-RU" sz="2100" dirty="0">
              <a:latin typeface="Bahnschrift Light" pitchFamily="34" charset="0"/>
            </a:endParaRPr>
          </a:p>
          <a:p>
            <a:pPr>
              <a:buFontTx/>
              <a:buChar char="-"/>
            </a:pPr>
            <a:r>
              <a:rPr lang="ru-RU" sz="2100" dirty="0" smtClean="0">
                <a:latin typeface="Bahnschrift Light" pitchFamily="34" charset="0"/>
              </a:rPr>
              <a:t>Кнопка </a:t>
            </a:r>
            <a:r>
              <a:rPr lang="ru-RU" sz="2100" dirty="0">
                <a:latin typeface="Bahnschrift Light" pitchFamily="34" charset="0"/>
              </a:rPr>
              <a:t>сохранения новой записи </a:t>
            </a:r>
            <a:r>
              <a:rPr lang="en-US" sz="2100" dirty="0">
                <a:latin typeface="Bahnschrift Light" pitchFamily="34" charset="0"/>
              </a:rPr>
              <a:t>“</a:t>
            </a:r>
            <a:r>
              <a:rPr lang="ru-RU" sz="2100" dirty="0">
                <a:latin typeface="Bahnschrift Light" pitchFamily="34" charset="0"/>
              </a:rPr>
              <a:t>сохранить</a:t>
            </a:r>
            <a:r>
              <a:rPr lang="en-US" sz="2100" dirty="0">
                <a:latin typeface="Bahnschrift Light" pitchFamily="34" charset="0"/>
              </a:rPr>
              <a:t>”</a:t>
            </a:r>
            <a:endParaRPr lang="ru-RU" sz="2100" dirty="0">
              <a:latin typeface="Bahnschrift Light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100" dirty="0">
              <a:latin typeface="Bahnschrift Light" pitchFamily="34" charset="0"/>
            </a:endParaRPr>
          </a:p>
          <a:p>
            <a:pPr marL="0" indent="0">
              <a:buNone/>
            </a:pPr>
            <a:r>
              <a:rPr lang="ru-RU" sz="2100" dirty="0" smtClean="0">
                <a:latin typeface="Bahnschrift Light" pitchFamily="34" charset="0"/>
              </a:rPr>
              <a:t>В поле ввода текста нужно ввести новую запись и нажать на кнопку </a:t>
            </a:r>
            <a:r>
              <a:rPr lang="en-US" sz="2100" dirty="0" smtClean="0">
                <a:latin typeface="Bahnschrift Light" pitchFamily="34" charset="0"/>
              </a:rPr>
              <a:t>“</a:t>
            </a:r>
            <a:r>
              <a:rPr lang="ru-RU" sz="2100" dirty="0" smtClean="0">
                <a:latin typeface="Bahnschrift Light" pitchFamily="34" charset="0"/>
              </a:rPr>
              <a:t>сохранить</a:t>
            </a:r>
            <a:r>
              <a:rPr lang="en-US" sz="2100" dirty="0" smtClean="0">
                <a:latin typeface="Bahnschrift Light" pitchFamily="34" charset="0"/>
              </a:rPr>
              <a:t>”</a:t>
            </a:r>
            <a:r>
              <a:rPr lang="ru-RU" sz="2100" dirty="0" smtClean="0">
                <a:latin typeface="Bahnschrift Light" pitchFamily="34" charset="0"/>
              </a:rPr>
              <a:t>. </a:t>
            </a:r>
            <a:r>
              <a:rPr lang="ru-RU" sz="2100" dirty="0">
                <a:latin typeface="Bahnschrift Light" pitchFamily="34" charset="0"/>
              </a:rPr>
              <a:t>Теперь при нажатии на основной странице кнопки </a:t>
            </a:r>
            <a:r>
              <a:rPr lang="en-US" sz="2100" dirty="0">
                <a:latin typeface="Bahnschrift Light" pitchFamily="34" charset="0"/>
              </a:rPr>
              <a:t>“</a:t>
            </a:r>
            <a:r>
              <a:rPr lang="ru-RU" sz="2100" dirty="0">
                <a:latin typeface="Bahnschrift Light" pitchFamily="34" charset="0"/>
              </a:rPr>
              <a:t>обновить</a:t>
            </a:r>
            <a:r>
              <a:rPr lang="en-US" sz="2100" dirty="0">
                <a:latin typeface="Bahnschrift Light" pitchFamily="34" charset="0"/>
              </a:rPr>
              <a:t>”</a:t>
            </a:r>
            <a:r>
              <a:rPr lang="ru-RU" sz="2100" dirty="0">
                <a:latin typeface="Bahnschrift Light" pitchFamily="34" charset="0"/>
              </a:rPr>
              <a:t> запись </a:t>
            </a:r>
            <a:r>
              <a:rPr lang="ru-RU" sz="2100" dirty="0" smtClean="0">
                <a:latin typeface="Bahnschrift Light" pitchFamily="34" charset="0"/>
              </a:rPr>
              <a:t>добавится в список.</a:t>
            </a:r>
            <a:endParaRPr lang="ru-RU" sz="2100" dirty="0">
              <a:latin typeface="Bahnschrift Light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0264"/>
            <a:ext cx="244559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40264"/>
            <a:ext cx="2445593" cy="165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27" y="2348880"/>
            <a:ext cx="3802369" cy="407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38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Описание технологий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Bahnschrift Light" pitchFamily="34" charset="0"/>
              </a:rPr>
              <a:t>Файл </a:t>
            </a:r>
            <a:r>
              <a:rPr lang="en-US" sz="2000" dirty="0" smtClean="0">
                <a:latin typeface="Bahnschrift Light" pitchFamily="34" charset="0"/>
              </a:rPr>
              <a:t>requirements.txt</a:t>
            </a:r>
          </a:p>
          <a:p>
            <a:r>
              <a:rPr lang="ru-RU" sz="2000" dirty="0" smtClean="0">
                <a:latin typeface="Bahnschrift Light" pitchFamily="34" charset="0"/>
              </a:rPr>
              <a:t>Стандартные диалоги</a:t>
            </a:r>
          </a:p>
          <a:p>
            <a:r>
              <a:rPr lang="ru-RU" sz="2000" dirty="0" smtClean="0">
                <a:latin typeface="Bahnschrift Light" pitchFamily="34" charset="0"/>
              </a:rPr>
              <a:t>Картинки</a:t>
            </a:r>
          </a:p>
          <a:p>
            <a:r>
              <a:rPr lang="ru-RU" sz="2000" dirty="0" smtClean="0">
                <a:latin typeface="Bahnschrift Light" pitchFamily="34" charset="0"/>
              </a:rPr>
              <a:t>Работа с файлом </a:t>
            </a:r>
            <a:r>
              <a:rPr lang="en-US" sz="2000" dirty="0" err="1" smtClean="0">
                <a:latin typeface="Bahnschrift Light" pitchFamily="34" charset="0"/>
              </a:rPr>
              <a:t>csv</a:t>
            </a:r>
            <a:endParaRPr lang="en-US" sz="2000" dirty="0" smtClean="0">
              <a:latin typeface="Bahnschrift Light" pitchFamily="34" charset="0"/>
            </a:endParaRPr>
          </a:p>
          <a:p>
            <a:r>
              <a:rPr lang="ru-RU" sz="2000" dirty="0" smtClean="0">
                <a:latin typeface="Bahnschrift Light" pitchFamily="34" charset="0"/>
              </a:rPr>
              <a:t>Работа с таблицей базы данных(чтение, запись, изменение, удаление)</a:t>
            </a:r>
            <a:endParaRPr lang="en-US" sz="2000" dirty="0">
              <a:latin typeface="Bahnschrift Light" pitchFamily="34" charset="0"/>
            </a:endParaRPr>
          </a:p>
          <a:p>
            <a:r>
              <a:rPr lang="ru-RU" sz="2000" dirty="0" smtClean="0">
                <a:latin typeface="Bahnschrift Light" pitchFamily="34" charset="0"/>
              </a:rPr>
              <a:t>Библиотеки:</a:t>
            </a:r>
            <a:endParaRPr lang="ru-RU" sz="2000" dirty="0">
              <a:latin typeface="Bahnschrift Light" pitchFamily="34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Bahnschrift Light" pitchFamily="34" charset="0"/>
              </a:rPr>
              <a:t>Sqlite3</a:t>
            </a:r>
            <a:r>
              <a:rPr lang="ru-RU" sz="2000" dirty="0" smtClean="0">
                <a:latin typeface="Bahnschrift Light" pitchFamily="34" charset="0"/>
              </a:rPr>
              <a:t>, </a:t>
            </a:r>
            <a:r>
              <a:rPr lang="en-US" sz="2000" dirty="0" smtClean="0">
                <a:latin typeface="Bahnschrift Light" pitchFamily="34" charset="0"/>
              </a:rPr>
              <a:t>sys,</a:t>
            </a:r>
            <a:r>
              <a:rPr lang="ru-RU" sz="2000" dirty="0" smtClean="0">
                <a:latin typeface="Bahnschrift Light" pitchFamily="34" charset="0"/>
              </a:rPr>
              <a:t> </a:t>
            </a:r>
            <a:r>
              <a:rPr lang="en-US" sz="2000" dirty="0" smtClean="0">
                <a:latin typeface="Bahnschrift Light" pitchFamily="34" charset="0"/>
              </a:rPr>
              <a:t>PyQt5 </a:t>
            </a:r>
            <a:r>
              <a:rPr lang="ru-RU" sz="2000" dirty="0" smtClean="0">
                <a:latin typeface="Bahnschrift Light" pitchFamily="34" charset="0"/>
              </a:rPr>
              <a:t>(</a:t>
            </a:r>
            <a:r>
              <a:rPr lang="en-US" sz="2000" dirty="0" err="1" smtClean="0">
                <a:latin typeface="Bahnschrift Light" pitchFamily="34" charset="0"/>
              </a:rPr>
              <a:t>uic</a:t>
            </a:r>
            <a:r>
              <a:rPr lang="ru-RU" sz="2000" dirty="0" smtClean="0">
                <a:latin typeface="Bahnschrift Light" pitchFamily="34" charset="0"/>
              </a:rPr>
              <a:t>)</a:t>
            </a:r>
            <a:r>
              <a:rPr lang="en-US" sz="2000" dirty="0" smtClean="0">
                <a:latin typeface="Bahnschrift Light" pitchFamily="34" charset="0"/>
              </a:rPr>
              <a:t>, PyQt5.QtSql (</a:t>
            </a:r>
            <a:r>
              <a:rPr lang="en-US" sz="2000" dirty="0" err="1" smtClean="0">
                <a:latin typeface="Bahnschrift Light" pitchFamily="34" charset="0"/>
              </a:rPr>
              <a:t>QSqlDatabase</a:t>
            </a:r>
            <a:r>
              <a:rPr lang="en-US" sz="2000" dirty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QSqlTableModel</a:t>
            </a:r>
            <a:r>
              <a:rPr lang="en-US" sz="2000" dirty="0" smtClean="0">
                <a:latin typeface="Bahnschrift Light" pitchFamily="34" charset="0"/>
              </a:rPr>
              <a:t>), PyQt5.QtWidgets (</a:t>
            </a:r>
            <a:r>
              <a:rPr lang="en-US" sz="2000" dirty="0" err="1" smtClean="0">
                <a:latin typeface="Bahnschrift Light" pitchFamily="34" charset="0"/>
              </a:rPr>
              <a:t>QApplication</a:t>
            </a:r>
            <a:r>
              <a:rPr lang="en-US" sz="2000" dirty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QMainWindow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QTableWidgetItem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QLnputDialog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QLabel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QPushButton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QWidget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QStstusBar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QMenuBar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QTableView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QTextEdit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QSpinBox</a:t>
            </a:r>
            <a:r>
              <a:rPr lang="en-US" sz="2000" dirty="0" smtClean="0">
                <a:latin typeface="Bahnschrift Light" pitchFamily="34" charset="0"/>
              </a:rPr>
              <a:t>, </a:t>
            </a:r>
            <a:r>
              <a:rPr lang="en-US" sz="2000" dirty="0" err="1" smtClean="0">
                <a:latin typeface="Bahnschrift Light" pitchFamily="34" charset="0"/>
              </a:rPr>
              <a:t>QTableWidget</a:t>
            </a:r>
            <a:r>
              <a:rPr lang="en-US" sz="2000" dirty="0" smtClean="0">
                <a:latin typeface="Bahnschrift Light" pitchFamily="34" charset="0"/>
              </a:rPr>
              <a:t>),</a:t>
            </a:r>
            <a:r>
              <a:rPr lang="en-US" sz="2000" dirty="0">
                <a:latin typeface="Bahnschrift Light" pitchFamily="34" charset="0"/>
              </a:rPr>
              <a:t/>
            </a:r>
            <a:br>
              <a:rPr lang="en-US" sz="2000" dirty="0">
                <a:latin typeface="Bahnschrift Light" pitchFamily="34" charset="0"/>
              </a:rPr>
            </a:br>
            <a:r>
              <a:rPr lang="en-US" sz="2000" dirty="0" smtClean="0">
                <a:latin typeface="Bahnschrift Light" pitchFamily="34" charset="0"/>
              </a:rPr>
              <a:t>PyQt5.QtGui (</a:t>
            </a:r>
            <a:r>
              <a:rPr lang="en-US" sz="2000" dirty="0" err="1" smtClean="0">
                <a:latin typeface="Bahnschrift Light" pitchFamily="34" charset="0"/>
              </a:rPr>
              <a:t>Qpixmap</a:t>
            </a:r>
            <a:r>
              <a:rPr lang="en-US" sz="2000" dirty="0" smtClean="0">
                <a:latin typeface="Bahnschrift Light" pitchFamily="34" charset="0"/>
              </a:rPr>
              <a:t>),</a:t>
            </a:r>
            <a:r>
              <a:rPr lang="en-US" sz="2000" dirty="0">
                <a:latin typeface="Bahnschrift Light" pitchFamily="34" charset="0"/>
              </a:rPr>
              <a:t> </a:t>
            </a:r>
            <a:r>
              <a:rPr lang="en-US" sz="2000" dirty="0" smtClean="0">
                <a:latin typeface="Bahnschrift Light" pitchFamily="34" charset="0"/>
              </a:rPr>
              <a:t>PIL (Image)</a:t>
            </a:r>
          </a:p>
          <a:p>
            <a:pPr marL="40005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3374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601</Words>
  <Application>Microsoft Office PowerPoint</Application>
  <PresentationFormat>Экран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Приложение для заметок на языке Python</vt:lpstr>
      <vt:lpstr>Описание интерфейса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Описание технологий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заметок на языке Python</dc:title>
  <dc:creator>Маргарита Ваганова</dc:creator>
  <cp:lastModifiedBy>marga</cp:lastModifiedBy>
  <cp:revision>17</cp:revision>
  <dcterms:created xsi:type="dcterms:W3CDTF">2023-11-10T08:50:47Z</dcterms:created>
  <dcterms:modified xsi:type="dcterms:W3CDTF">2023-11-13T21:42:48Z</dcterms:modified>
</cp:coreProperties>
</file>