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D812-4262-7E4E-A813-A16FAEFCDC06}" type="datetimeFigureOut">
              <a:rPr lang="en-US" smtClean="0"/>
              <a:t>25/11/16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20D0-A97A-954A-87E5-FE8C3CD76F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94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D812-4262-7E4E-A813-A16FAEFCDC06}" type="datetimeFigureOut">
              <a:rPr lang="en-US" smtClean="0"/>
              <a:t>25/11/16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20D0-A97A-954A-87E5-FE8C3CD76F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25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D812-4262-7E4E-A813-A16FAEFCDC06}" type="datetimeFigureOut">
              <a:rPr lang="en-US" smtClean="0"/>
              <a:t>25/11/16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20D0-A97A-954A-87E5-FE8C3CD76F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78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D812-4262-7E4E-A813-A16FAEFCDC06}" type="datetimeFigureOut">
              <a:rPr lang="en-US" smtClean="0"/>
              <a:t>25/11/16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20D0-A97A-954A-87E5-FE8C3CD76F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14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D812-4262-7E4E-A813-A16FAEFCDC06}" type="datetimeFigureOut">
              <a:rPr lang="en-US" smtClean="0"/>
              <a:t>25/11/16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20D0-A97A-954A-87E5-FE8C3CD76F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43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D812-4262-7E4E-A813-A16FAEFCDC06}" type="datetimeFigureOut">
              <a:rPr lang="en-US" smtClean="0"/>
              <a:t>25/11/16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20D0-A97A-954A-87E5-FE8C3CD76F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30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D812-4262-7E4E-A813-A16FAEFCDC06}" type="datetimeFigureOut">
              <a:rPr lang="en-US" smtClean="0"/>
              <a:t>25/11/16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20D0-A97A-954A-87E5-FE8C3CD76F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8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D812-4262-7E4E-A813-A16FAEFCDC06}" type="datetimeFigureOut">
              <a:rPr lang="en-US" smtClean="0"/>
              <a:t>25/11/16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20D0-A97A-954A-87E5-FE8C3CD76F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50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D812-4262-7E4E-A813-A16FAEFCDC06}" type="datetimeFigureOut">
              <a:rPr lang="en-US" smtClean="0"/>
              <a:t>25/11/16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20D0-A97A-954A-87E5-FE8C3CD76F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77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D812-4262-7E4E-A813-A16FAEFCDC06}" type="datetimeFigureOut">
              <a:rPr lang="en-US" smtClean="0"/>
              <a:t>25/11/16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20D0-A97A-954A-87E5-FE8C3CD76F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35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D812-4262-7E4E-A813-A16FAEFCDC06}" type="datetimeFigureOut">
              <a:rPr lang="en-US" smtClean="0"/>
              <a:t>25/11/16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C20D0-A97A-954A-87E5-FE8C3CD76F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10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BD812-4262-7E4E-A813-A16FAEFCDC06}" type="datetimeFigureOut">
              <a:rPr lang="en-US" smtClean="0"/>
              <a:t>25/11/16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C20D0-A97A-954A-87E5-FE8C3CD76F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47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719178" y="1115797"/>
            <a:ext cx="5450027" cy="4556240"/>
            <a:chOff x="1719178" y="1115797"/>
            <a:chExt cx="5450027" cy="4556240"/>
          </a:xfrm>
        </p:grpSpPr>
        <p:sp>
          <p:nvSpPr>
            <p:cNvPr id="4" name="Rectangle 3"/>
            <p:cNvSpPr/>
            <p:nvPr/>
          </p:nvSpPr>
          <p:spPr>
            <a:xfrm>
              <a:off x="2824951" y="1115797"/>
              <a:ext cx="4344254" cy="206541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24951" y="3606624"/>
              <a:ext cx="4344254" cy="206541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50839" y="1383553"/>
              <a:ext cx="12531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Framework</a:t>
              </a:r>
              <a:endParaRPr lang="fr-FR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64003" y="2485569"/>
              <a:ext cx="46542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JNI</a:t>
              </a:r>
              <a:endParaRPr lang="fr-FR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02848" y="3898122"/>
              <a:ext cx="78879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Libusb</a:t>
              </a:r>
              <a:endParaRPr lang="fr-FR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50839" y="5005394"/>
              <a:ext cx="171072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Missile </a:t>
              </a:r>
              <a:r>
                <a:rPr lang="fr-FR" dirty="0" err="1" smtClean="0"/>
                <a:t>launcher</a:t>
              </a:r>
              <a:endParaRPr lang="fr-FR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19178" y="3713456"/>
              <a:ext cx="11745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Étape 1</a:t>
              </a:r>
            </a:p>
            <a:p>
              <a:pPr algn="ctr"/>
              <a:r>
                <a:rPr lang="fr-FR" i="1" dirty="0" smtClean="0"/>
                <a:t>Hardware</a:t>
              </a:r>
              <a:endParaRPr lang="fr-FR" i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78528" y="1115797"/>
              <a:ext cx="90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Étape 2</a:t>
              </a:r>
            </a:p>
            <a:p>
              <a:pPr algn="ctr"/>
              <a:r>
                <a:rPr lang="fr-FR" i="1" dirty="0" smtClean="0"/>
                <a:t>Java</a:t>
              </a:r>
              <a:endParaRPr lang="fr-FR" i="1" dirty="0"/>
            </a:p>
          </p:txBody>
        </p:sp>
        <p:cxnSp>
          <p:nvCxnSpPr>
            <p:cNvPr id="13" name="Straight Arrow Connector 12"/>
            <p:cNvCxnSpPr>
              <a:stCxn id="8" idx="2"/>
            </p:cNvCxnSpPr>
            <p:nvPr/>
          </p:nvCxnSpPr>
          <p:spPr>
            <a:xfrm>
              <a:off x="3697247" y="4267454"/>
              <a:ext cx="6051" cy="72798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677423" y="1757587"/>
              <a:ext cx="6051" cy="72798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971591" y="3904179"/>
              <a:ext cx="1105516" cy="369332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err="1" smtClean="0">
                  <a:solidFill>
                    <a:srgbClr val="008000"/>
                  </a:solidFill>
                </a:rPr>
                <a:t>mlbin.exe</a:t>
              </a:r>
              <a:endParaRPr lang="fr-FR" dirty="0">
                <a:solidFill>
                  <a:srgbClr val="008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67611" y="1383553"/>
              <a:ext cx="2076072" cy="369332"/>
            </a:xfrm>
            <a:prstGeom prst="rect">
              <a:avLst/>
            </a:prstGeom>
            <a:noFill/>
            <a:ln>
              <a:solidFill>
                <a:srgbClr val="008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008000"/>
                  </a:solidFill>
                </a:rPr>
                <a:t>Ligne de commande</a:t>
              </a:r>
              <a:endParaRPr lang="fr-FR" dirty="0">
                <a:solidFill>
                  <a:srgbClr val="008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6" idx="3"/>
              <a:endCxn id="17" idx="1"/>
            </p:cNvCxnSpPr>
            <p:nvPr/>
          </p:nvCxnSpPr>
          <p:spPr>
            <a:xfrm>
              <a:off x="4304007" y="1568219"/>
              <a:ext cx="563604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6" idx="1"/>
            </p:cNvCxnSpPr>
            <p:nvPr/>
          </p:nvCxnSpPr>
          <p:spPr>
            <a:xfrm>
              <a:off x="4091646" y="4088845"/>
              <a:ext cx="1879945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162866" y="3770338"/>
              <a:ext cx="1754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i="1" dirty="0" smtClean="0"/>
                <a:t>Tester la </a:t>
              </a:r>
              <a:r>
                <a:rPr lang="fr-FR" i="1" dirty="0" err="1" smtClean="0"/>
                <a:t>comm</a:t>
              </a:r>
              <a:r>
                <a:rPr lang="fr-FR" i="1" dirty="0" smtClean="0"/>
                <a:t>°</a:t>
              </a:r>
              <a:endParaRPr lang="fr-FR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5784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9315" y="1620958"/>
            <a:ext cx="122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gcc</a:t>
            </a:r>
            <a:r>
              <a:rPr lang="fr-FR" dirty="0" smtClean="0"/>
              <a:t> </a:t>
            </a:r>
            <a:r>
              <a:rPr lang="fr-FR" dirty="0" err="1" smtClean="0"/>
              <a:t>mlbin.c</a:t>
            </a:r>
            <a:endParaRPr lang="fr-FR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248813" y="1835978"/>
            <a:ext cx="1495562" cy="11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98309" y="1878203"/>
            <a:ext cx="134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compilation</a:t>
            </a:r>
            <a:endParaRPr lang="fr-FR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844263" y="1615703"/>
            <a:ext cx="89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</a:t>
            </a:r>
            <a:r>
              <a:rPr lang="fr-FR" dirty="0" err="1" smtClean="0"/>
              <a:t>lbin.o</a:t>
            </a:r>
            <a:endParaRPr lang="fr-FR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627749" y="4599335"/>
            <a:ext cx="1495562" cy="11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84568" y="465144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link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3217972" y="4057764"/>
            <a:ext cx="177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</a:t>
            </a:r>
            <a:r>
              <a:rPr lang="fr-FR" dirty="0" err="1" smtClean="0"/>
              <a:t>ibusb</a:t>
            </a:r>
            <a:r>
              <a:rPr lang="fr-FR" dirty="0" smtClean="0"/>
              <a:t> (partagée)</a:t>
            </a:r>
            <a:endParaRPr lang="fr-FR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83970"/>
              </p:ext>
            </p:extLst>
          </p:nvPr>
        </p:nvGraphicFramePr>
        <p:xfrm>
          <a:off x="3310578" y="4527771"/>
          <a:ext cx="614680" cy="1014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680"/>
              </a:tblGrid>
              <a:tr h="241086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0X00AA</a:t>
                      </a:r>
                      <a:endParaRPr lang="fr-FR" sz="1050" dirty="0"/>
                    </a:p>
                  </a:txBody>
                  <a:tcPr/>
                </a:tc>
              </a:tr>
              <a:tr h="227029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0X00BB</a:t>
                      </a:r>
                      <a:endParaRPr lang="fr-FR" sz="1050" dirty="0"/>
                    </a:p>
                  </a:txBody>
                  <a:tcPr/>
                </a:tc>
              </a:tr>
              <a:tr h="260454">
                <a:tc>
                  <a:txBody>
                    <a:bodyPr/>
                    <a:lstStyle/>
                    <a:p>
                      <a:r>
                        <a:rPr lang="fr-FR" sz="1050" dirty="0" smtClean="0"/>
                        <a:t>0X00FB</a:t>
                      </a:r>
                      <a:endParaRPr lang="fr-FR" sz="1050" dirty="0"/>
                    </a:p>
                  </a:txBody>
                  <a:tcPr/>
                </a:tc>
              </a:tr>
              <a:tr h="213663">
                <a:tc>
                  <a:txBody>
                    <a:bodyPr/>
                    <a:lstStyle/>
                    <a:p>
                      <a:r>
                        <a:rPr lang="is-IS" sz="1050" dirty="0" smtClean="0"/>
                        <a:t>…</a:t>
                      </a:r>
                      <a:endParaRPr lang="fr-FR" sz="105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3928534" y="4645507"/>
            <a:ext cx="315036" cy="11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940402" y="4880999"/>
            <a:ext cx="315036" cy="11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928534" y="5144055"/>
            <a:ext cx="315036" cy="11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8865" y="4404711"/>
            <a:ext cx="71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mlbin</a:t>
            </a:r>
            <a:endParaRPr lang="fr-FR" dirty="0"/>
          </a:p>
        </p:txBody>
      </p:sp>
      <p:sp>
        <p:nvSpPr>
          <p:cNvPr id="20" name="TextBox 19"/>
          <p:cNvSpPr txBox="1"/>
          <p:nvPr/>
        </p:nvSpPr>
        <p:spPr>
          <a:xfrm>
            <a:off x="1076970" y="2539033"/>
            <a:ext cx="3664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#</a:t>
            </a:r>
            <a:r>
              <a:rPr lang="fr-FR" dirty="0" err="1" smtClean="0"/>
              <a:t>include</a:t>
            </a:r>
            <a:r>
              <a:rPr lang="fr-FR" dirty="0" smtClean="0"/>
              <a:t> permet de savoir que la </a:t>
            </a:r>
            <a:r>
              <a:rPr lang="fr-FR" dirty="0" err="1" smtClean="0"/>
              <a:t>libusb</a:t>
            </a:r>
            <a:r>
              <a:rPr lang="fr-FR" dirty="0" smtClean="0"/>
              <a:t> est utilisée, il faut préciser qu’il s’agit d’une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r>
              <a:rPr lang="fr-FR" dirty="0" smtClean="0"/>
              <a:t> pour que le compilateur sache où il va chercher les adresses des fonctions:</a:t>
            </a:r>
            <a:endParaRPr lang="fr-FR" dirty="0"/>
          </a:p>
        </p:txBody>
      </p:sp>
      <p:sp>
        <p:nvSpPr>
          <p:cNvPr id="21" name="TextBox 20"/>
          <p:cNvSpPr txBox="1"/>
          <p:nvPr/>
        </p:nvSpPr>
        <p:spPr>
          <a:xfrm>
            <a:off x="4207058" y="4494136"/>
            <a:ext cx="3623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 smtClean="0"/>
              <a:t>init</a:t>
            </a:r>
            <a:endParaRPr lang="fr-FR" sz="1050" dirty="0"/>
          </a:p>
        </p:txBody>
      </p:sp>
      <p:sp>
        <p:nvSpPr>
          <p:cNvPr id="22" name="TextBox 21"/>
          <p:cNvSpPr txBox="1"/>
          <p:nvPr/>
        </p:nvSpPr>
        <p:spPr>
          <a:xfrm>
            <a:off x="4214318" y="4719106"/>
            <a:ext cx="2872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050" dirty="0" smtClean="0"/>
              <a:t>…</a:t>
            </a:r>
            <a:endParaRPr lang="fr-FR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4233665" y="5015398"/>
            <a:ext cx="4241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stop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37992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69</Words>
  <Application>Microsoft Macintosh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UTBM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Margaux Barillot</dc:creator>
  <cp:lastModifiedBy>Margaux Barillot</cp:lastModifiedBy>
  <cp:revision>6</cp:revision>
  <dcterms:created xsi:type="dcterms:W3CDTF">2016-11-25T09:20:42Z</dcterms:created>
  <dcterms:modified xsi:type="dcterms:W3CDTF">2016-11-25T10:01:20Z</dcterms:modified>
</cp:coreProperties>
</file>