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 hao" initials="mh" lastIdx="1" clrIdx="0">
    <p:extLst>
      <p:ext uri="{19B8F6BF-5375-455C-9EA6-DF929625EA0E}">
        <p15:presenceInfo xmlns:p15="http://schemas.microsoft.com/office/powerpoint/2012/main" userId="955e1373de6674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71"/>
    <p:restoredTop sz="94653"/>
  </p:normalViewPr>
  <p:slideViewPr>
    <p:cSldViewPr snapToGrid="0" snapToObjects="1">
      <p:cViewPr varScale="1">
        <p:scale>
          <a:sx n="127" d="100"/>
          <a:sy n="127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B9A0F-076D-D44A-A05B-4139FCEB1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E2A18B-9E84-D249-B513-726322BAB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7AEC9-FD94-3141-9A07-72A67E88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F57B-C758-4D41-870E-69E82E47C561}" type="datetimeFigureOut">
              <a:rPr kumimoji="1" lang="zh-CN" altLang="en-US" smtClean="0"/>
              <a:t>2020/8/30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1FBB6-AAC5-9E4C-8EBF-45C9BF0D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D7281-C5EF-5B4E-B295-6FD6FD28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E9AE-3BFF-6148-81EF-F695FCB8A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12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B9370-7E46-CF4C-8C98-5E118B13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472595-0844-9D40-BB46-C1F60FFCC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544A1-BB7E-CF48-B0DC-48ED8582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F57B-C758-4D41-870E-69E82E47C561}" type="datetimeFigureOut">
              <a:rPr kumimoji="1" lang="zh-CN" altLang="en-US" smtClean="0"/>
              <a:t>2020/8/30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26D15-4BB0-CD43-AC4E-12B56623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ACB87-CDE7-5D49-A14A-E6DB58B5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E9AE-3BFF-6148-81EF-F695FCB8A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0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F56AE8-8B6E-174E-8D0C-9FBE81F8A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D59202-3D8A-974C-BD84-679840438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57AEE-64B6-4E4E-A6F5-75782BC5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F57B-C758-4D41-870E-69E82E47C561}" type="datetimeFigureOut">
              <a:rPr kumimoji="1" lang="zh-CN" altLang="en-US" smtClean="0"/>
              <a:t>2020/8/30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25850-66BB-194C-81D5-745DA964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A85DC-84FD-DE45-A298-88CF5BAE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E9AE-3BFF-6148-81EF-F695FCB8A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55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DBED4-1F86-D847-844C-8DBE4B20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767B7-9962-C049-9AE7-0994788D6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C87CE-BDF7-6340-8889-3721C6AB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F57B-C758-4D41-870E-69E82E47C561}" type="datetimeFigureOut">
              <a:rPr kumimoji="1" lang="zh-CN" altLang="en-US" smtClean="0"/>
              <a:t>2020/8/30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2F0B7-A353-BD49-91B9-24BBFBB6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BF83D-291C-4C40-AA03-E013B7C1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E9AE-3BFF-6148-81EF-F695FCB8A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02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832BB-4A93-FC4C-80D7-1A84FEB01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A5585-A7ED-2141-A289-B2FC21636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22F62A-B38F-3940-AE98-1622F698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F57B-C758-4D41-870E-69E82E47C561}" type="datetimeFigureOut">
              <a:rPr kumimoji="1" lang="zh-CN" altLang="en-US" smtClean="0"/>
              <a:t>2020/8/30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F5C8C-8420-DB49-9828-FF0770AB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5A068-84E4-F54A-BB36-7112B32B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E9AE-3BFF-6148-81EF-F695FCB8A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190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2D3BB-9FBD-F746-9462-7FBB0FAE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1065B-A803-6D46-BFA5-32B422545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10B015-BD0A-9647-BCD1-59DD9332A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52A74B-87FC-FA42-A7BC-20A8E95B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F57B-C758-4D41-870E-69E82E47C561}" type="datetimeFigureOut">
              <a:rPr kumimoji="1" lang="zh-CN" altLang="en-US" smtClean="0"/>
              <a:t>2020/8/30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05903C-0FA6-8341-8132-966011AF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973EB-F974-4B41-9858-2E58FA50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E9AE-3BFF-6148-81EF-F695FCB8A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128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E2155-D703-E449-96E9-F6605D10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C4E7D4-7512-1C47-897D-BB85AEB94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06C7CA-7573-444C-86DF-36C7A638A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8B7707-0B96-DB46-9949-71DB241F2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C41A7C-2FE0-9C4C-B723-AEC3980BE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F74134-2A54-B140-98AE-C4476868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F57B-C758-4D41-870E-69E82E47C561}" type="datetimeFigureOut">
              <a:rPr kumimoji="1" lang="zh-CN" altLang="en-US" smtClean="0"/>
              <a:t>2020/8/30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DB988D-CEA1-A043-ABC2-33E29496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12A9FB-D64D-644A-BF07-B6E64578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E9AE-3BFF-6148-81EF-F695FCB8A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572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B6BD1-509C-5444-BE18-9E8DF7F3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66C234-0251-6641-9677-8F176D8C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F57B-C758-4D41-870E-69E82E47C561}" type="datetimeFigureOut">
              <a:rPr kumimoji="1" lang="zh-CN" altLang="en-US" smtClean="0"/>
              <a:t>2020/8/30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8495CF-405F-6642-950A-A99FB345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D3D913-C203-8D4A-B1D8-C61EA7EA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E9AE-3BFF-6148-81EF-F695FCB8A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998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454327-83DC-EB4C-BF5F-1CBD43F4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F57B-C758-4D41-870E-69E82E47C561}" type="datetimeFigureOut">
              <a:rPr kumimoji="1" lang="zh-CN" altLang="en-US" smtClean="0"/>
              <a:t>2020/8/30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903923-2598-8A44-B16B-F2F1B4EA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B5E4B2-FA03-0D42-AF19-2FD83F69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E9AE-3BFF-6148-81EF-F695FCB8A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729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74EF4-1B34-D843-8C7D-F3B182AD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2C550-3709-A34B-AC81-7EEEAD5C9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2FE1F5-7527-8F4B-A757-8D265E042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31EB27-5330-124C-9E31-74EFA771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F57B-C758-4D41-870E-69E82E47C561}" type="datetimeFigureOut">
              <a:rPr kumimoji="1" lang="zh-CN" altLang="en-US" smtClean="0"/>
              <a:t>2020/8/30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ACB701-D74B-6F43-9AA3-95317CC6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9C2DE1-DE9E-8645-9529-05248EC5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E9AE-3BFF-6148-81EF-F695FCB8A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22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487F4-3E26-5740-8907-223CA0F1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33D18A-3BE3-C54C-B69F-C7DE73A68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65FBFC-D304-2949-87EF-7ECC72730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E7D3C6-9D3C-4A42-A9DB-4532C771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F57B-C758-4D41-870E-69E82E47C561}" type="datetimeFigureOut">
              <a:rPr kumimoji="1" lang="zh-CN" altLang="en-US" smtClean="0"/>
              <a:t>2020/8/30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3E0F63-2ABD-5A4A-A062-73A07471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69D632-389B-F641-AF2B-AFC94510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E9AE-3BFF-6148-81EF-F695FCB8A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761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A631F3-E06E-7741-9B5A-B24296D9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9ED7AF-D35B-C74B-94E4-83E2C3787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9DBF5-4957-BF44-8C7A-AF5E6AD84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DF57B-C758-4D41-870E-69E82E47C561}" type="datetimeFigureOut">
              <a:rPr kumimoji="1" lang="zh-CN" altLang="en-US" smtClean="0"/>
              <a:t>2020/8/30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933EE-4FE2-3F4E-B1F5-774B80652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93FE3A-473E-0B40-BCDA-5AB11F339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0E9AE-3BFF-6148-81EF-F695FCB8A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21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云形 23">
            <a:extLst>
              <a:ext uri="{FF2B5EF4-FFF2-40B4-BE49-F238E27FC236}">
                <a16:creationId xmlns:a16="http://schemas.microsoft.com/office/drawing/2014/main" id="{BFB639F1-F44C-334E-8854-347265AC420E}"/>
              </a:ext>
            </a:extLst>
          </p:cNvPr>
          <p:cNvSpPr/>
          <p:nvPr/>
        </p:nvSpPr>
        <p:spPr>
          <a:xfrm>
            <a:off x="53882" y="2324862"/>
            <a:ext cx="1381832" cy="10574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ES</a:t>
            </a:r>
            <a:endParaRPr kumimoji="1" lang="zh-CN" alt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A6A0F22C-3F24-B043-A37A-8DE6DCA33F0E}"/>
              </a:ext>
            </a:extLst>
          </p:cNvPr>
          <p:cNvCxnSpPr>
            <a:cxnSpLocks/>
            <a:stCxn id="24" idx="0"/>
          </p:cNvCxnSpPr>
          <p:nvPr/>
        </p:nvCxnSpPr>
        <p:spPr>
          <a:xfrm>
            <a:off x="1434562" y="2853604"/>
            <a:ext cx="10869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B4D2BF6-70F7-0B42-9D34-465F3D6637D6}"/>
              </a:ext>
            </a:extLst>
          </p:cNvPr>
          <p:cNvSpPr txBox="1"/>
          <p:nvPr/>
        </p:nvSpPr>
        <p:spPr>
          <a:xfrm>
            <a:off x="1525949" y="2268829"/>
            <a:ext cx="956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pre-load pvable</a:t>
            </a:r>
            <a:endParaRPr kumimoji="1" lang="zh-CN" altLang="en-US" sz="1400" dirty="0"/>
          </a:p>
        </p:txBody>
      </p:sp>
      <p:sp>
        <p:nvSpPr>
          <p:cNvPr id="31" name="圆柱体 30">
            <a:extLst>
              <a:ext uri="{FF2B5EF4-FFF2-40B4-BE49-F238E27FC236}">
                <a16:creationId xmlns:a16="http://schemas.microsoft.com/office/drawing/2014/main" id="{34F8F5EA-7DF3-4546-B097-F3B841453F74}"/>
              </a:ext>
            </a:extLst>
          </p:cNvPr>
          <p:cNvSpPr/>
          <p:nvPr/>
        </p:nvSpPr>
        <p:spPr>
          <a:xfrm>
            <a:off x="5294116" y="1635615"/>
            <a:ext cx="1358477" cy="23471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Ignite</a:t>
            </a:r>
          </a:p>
          <a:p>
            <a:pPr algn="ctr"/>
            <a:r>
              <a:rPr kumimoji="1" lang="en-US" altLang="zh-CN" dirty="0"/>
              <a:t>Cache</a:t>
            </a:r>
            <a:endParaRPr kumimoji="1" lang="zh-CN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F7429941-00CE-9B4E-9011-280AFB0640C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3835378" y="2809167"/>
            <a:ext cx="1458738" cy="44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云形 34">
            <a:extLst>
              <a:ext uri="{FF2B5EF4-FFF2-40B4-BE49-F238E27FC236}">
                <a16:creationId xmlns:a16="http://schemas.microsoft.com/office/drawing/2014/main" id="{21B5EC21-896D-AF41-B43B-D9C9DB0E6503}"/>
              </a:ext>
            </a:extLst>
          </p:cNvPr>
          <p:cNvSpPr/>
          <p:nvPr/>
        </p:nvSpPr>
        <p:spPr>
          <a:xfrm>
            <a:off x="2726804" y="342978"/>
            <a:ext cx="9144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DSP</a:t>
            </a:r>
            <a:endParaRPr kumimoji="1" lang="zh-CN" altLang="en-US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14C14E0A-F649-DF4A-901D-B910B8EE55A0}"/>
              </a:ext>
            </a:extLst>
          </p:cNvPr>
          <p:cNvCxnSpPr>
            <a:cxnSpLocks/>
            <a:stCxn id="35" idx="1"/>
          </p:cNvCxnSpPr>
          <p:nvPr/>
        </p:nvCxnSpPr>
        <p:spPr>
          <a:xfrm>
            <a:off x="3184004" y="1256404"/>
            <a:ext cx="9897" cy="1012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9513FF80-0026-304D-9148-861A87AA5C20}"/>
              </a:ext>
            </a:extLst>
          </p:cNvPr>
          <p:cNvSpPr txBox="1"/>
          <p:nvPr/>
        </p:nvSpPr>
        <p:spPr>
          <a:xfrm rot="5400000">
            <a:off x="2733082" y="1654964"/>
            <a:ext cx="15741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ea typeface="Microsoft YaHei" panose="020B0503020204020204" pitchFamily="34" charset="-122"/>
              </a:rPr>
              <a:t>Subscribe G10Rates</a:t>
            </a:r>
          </a:p>
          <a:p>
            <a:r>
              <a:rPr kumimoji="1" lang="en-US" altLang="zh-CN" sz="1400" dirty="0">
                <a:ea typeface="Microsoft YaHei" panose="020B0503020204020204" pitchFamily="34" charset="-122"/>
              </a:rPr>
              <a:t>Ark payload</a:t>
            </a:r>
            <a:endParaRPr kumimoji="1" lang="zh-CN" altLang="en-US" sz="1400" dirty="0">
              <a:ea typeface="Microsoft YaHei" panose="020B0503020204020204" pitchFamily="34" charset="-122"/>
            </a:endParaRPr>
          </a:p>
        </p:txBody>
      </p:sp>
      <p:pic>
        <p:nvPicPr>
          <p:cNvPr id="41" name="图形 40" descr="Internet">
            <a:extLst>
              <a:ext uri="{FF2B5EF4-FFF2-40B4-BE49-F238E27FC236}">
                <a16:creationId xmlns:a16="http://schemas.microsoft.com/office/drawing/2014/main" id="{7C852261-C4DC-584C-B597-9F839D59E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2234" y="1969889"/>
            <a:ext cx="1706879" cy="1706879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EB06124D-DD3B-AA4E-8913-825BD1A819BE}"/>
              </a:ext>
            </a:extLst>
          </p:cNvPr>
          <p:cNvSpPr txBox="1"/>
          <p:nvPr/>
        </p:nvSpPr>
        <p:spPr>
          <a:xfrm>
            <a:off x="2303007" y="3244334"/>
            <a:ext cx="178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[ XD Cache API ]</a:t>
            </a:r>
            <a:endParaRPr kumimoji="1" lang="zh-CN" altLang="en-US" dirty="0"/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66B4376-1BCF-E643-9110-3FFB3937A505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2729640" y="800178"/>
            <a:ext cx="436010" cy="29718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>
            <a:extLst>
              <a:ext uri="{FF2B5EF4-FFF2-40B4-BE49-F238E27FC236}">
                <a16:creationId xmlns:a16="http://schemas.microsoft.com/office/drawing/2014/main" id="{9EB5EF81-4767-6048-BFB3-DFAD4EAB8BFC}"/>
              </a:ext>
            </a:extLst>
          </p:cNvPr>
          <p:cNvSpPr/>
          <p:nvPr/>
        </p:nvSpPr>
        <p:spPr>
          <a:xfrm>
            <a:off x="8882383" y="1640263"/>
            <a:ext cx="2843684" cy="975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XDWebService API</a:t>
            </a:r>
            <a:endParaRPr kumimoji="1" lang="zh-CN" altLang="en-US" dirty="0"/>
          </a:p>
        </p:txBody>
      </p:sp>
      <p:sp>
        <p:nvSpPr>
          <p:cNvPr id="86" name="圆角矩形 85">
            <a:extLst>
              <a:ext uri="{FF2B5EF4-FFF2-40B4-BE49-F238E27FC236}">
                <a16:creationId xmlns:a16="http://schemas.microsoft.com/office/drawing/2014/main" id="{79C72AB7-082C-5F40-94FB-24130F217C03}"/>
              </a:ext>
            </a:extLst>
          </p:cNvPr>
          <p:cNvSpPr/>
          <p:nvPr/>
        </p:nvSpPr>
        <p:spPr>
          <a:xfrm>
            <a:off x="8944237" y="3355403"/>
            <a:ext cx="2843684" cy="975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tradleUrl</a:t>
            </a:r>
            <a:endParaRPr kumimoji="1" lang="zh-CN" altLang="en-US" dirty="0"/>
          </a:p>
        </p:txBody>
      </p:sp>
      <p:sp>
        <p:nvSpPr>
          <p:cNvPr id="87" name="圆角矩形 86">
            <a:extLst>
              <a:ext uri="{FF2B5EF4-FFF2-40B4-BE49-F238E27FC236}">
                <a16:creationId xmlns:a16="http://schemas.microsoft.com/office/drawing/2014/main" id="{659B6DEC-2EFB-D945-BEE2-3A2B0C5097C7}"/>
              </a:ext>
            </a:extLst>
          </p:cNvPr>
          <p:cNvSpPr/>
          <p:nvPr/>
        </p:nvSpPr>
        <p:spPr>
          <a:xfrm>
            <a:off x="8944237" y="5021177"/>
            <a:ext cx="2843684" cy="975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400" dirty="0"/>
              <a:t>Compensation does not exist tradleUrl the data</a:t>
            </a:r>
            <a:endParaRPr kumimoji="1" lang="zh-CN" altLang="en-US" sz="1400" dirty="0"/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8C44D0DE-4A4B-B14B-A5F5-74E659DB8F4E}"/>
              </a:ext>
            </a:extLst>
          </p:cNvPr>
          <p:cNvCxnSpPr>
            <a:cxnSpLocks/>
            <a:stCxn id="86" idx="1"/>
            <a:endCxn id="31" idx="4"/>
          </p:cNvCxnSpPr>
          <p:nvPr/>
        </p:nvCxnSpPr>
        <p:spPr>
          <a:xfrm flipH="1" flipV="1">
            <a:off x="6652593" y="2809167"/>
            <a:ext cx="2291644" cy="1033984"/>
          </a:xfrm>
          <a:prstGeom prst="straightConnector1">
            <a:avLst/>
          </a:prstGeom>
          <a:ln w="50800" cmpd="sng">
            <a:solidFill>
              <a:srgbClr val="FF0000"/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下箭头 106">
            <a:extLst>
              <a:ext uri="{FF2B5EF4-FFF2-40B4-BE49-F238E27FC236}">
                <a16:creationId xmlns:a16="http://schemas.microsoft.com/office/drawing/2014/main" id="{15A20086-2B2A-BF4D-8CC6-2E42776E70C7}"/>
              </a:ext>
            </a:extLst>
          </p:cNvPr>
          <p:cNvSpPr/>
          <p:nvPr/>
        </p:nvSpPr>
        <p:spPr>
          <a:xfrm>
            <a:off x="10035169" y="2615926"/>
            <a:ext cx="425370" cy="734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9" name="下箭头 108">
            <a:extLst>
              <a:ext uri="{FF2B5EF4-FFF2-40B4-BE49-F238E27FC236}">
                <a16:creationId xmlns:a16="http://schemas.microsoft.com/office/drawing/2014/main" id="{CA0CE996-097F-FE41-A2EF-8A1E6CF9D6A7}"/>
              </a:ext>
            </a:extLst>
          </p:cNvPr>
          <p:cNvSpPr/>
          <p:nvPr/>
        </p:nvSpPr>
        <p:spPr>
          <a:xfrm>
            <a:off x="9948621" y="4335546"/>
            <a:ext cx="711208" cy="6954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31DD6C6-8E5C-F645-8198-3722016EEA6B}"/>
              </a:ext>
            </a:extLst>
          </p:cNvPr>
          <p:cNvSpPr txBox="1"/>
          <p:nvPr/>
        </p:nvSpPr>
        <p:spPr>
          <a:xfrm>
            <a:off x="10460538" y="2678309"/>
            <a:ext cx="1694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Query last Day </a:t>
            </a:r>
          </a:p>
          <a:p>
            <a:r>
              <a:rPr kumimoji="1" lang="en-US" altLang="zh-CN" dirty="0"/>
              <a:t>PvableIndex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132" name="右大括号 131">
            <a:extLst>
              <a:ext uri="{FF2B5EF4-FFF2-40B4-BE49-F238E27FC236}">
                <a16:creationId xmlns:a16="http://schemas.microsoft.com/office/drawing/2014/main" id="{49197617-9637-9C4B-AB1D-1372B8F9F62E}"/>
              </a:ext>
            </a:extLst>
          </p:cNvPr>
          <p:cNvSpPr/>
          <p:nvPr/>
        </p:nvSpPr>
        <p:spPr>
          <a:xfrm rot="16200000">
            <a:off x="7848148" y="-853311"/>
            <a:ext cx="663846" cy="431400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635CB66D-319B-8B45-B8D9-2D42D4EA6554}"/>
              </a:ext>
            </a:extLst>
          </p:cNvPr>
          <p:cNvSpPr txBox="1"/>
          <p:nvPr/>
        </p:nvSpPr>
        <p:spPr>
          <a:xfrm>
            <a:off x="6186053" y="615512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Pvable 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 and PvableIndex </a:t>
            </a:r>
            <a:r>
              <a:rPr kumimoji="1" lang="en-US" altLang="zh-CN" dirty="0" err="1"/>
              <a:t>tradleUrl</a:t>
            </a:r>
            <a:endParaRPr kumimoji="1" lang="zh-CN" altLang="en-US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D933CE51-C2D8-7B4E-BC15-8AB8FC4F5FA0}"/>
              </a:ext>
            </a:extLst>
          </p:cNvPr>
          <p:cNvSpPr txBox="1"/>
          <p:nvPr/>
        </p:nvSpPr>
        <p:spPr>
          <a:xfrm rot="1543460">
            <a:off x="6430967" y="3395800"/>
            <a:ext cx="269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Query  existing Pvable 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3240179A-0E94-3748-8F57-D6620ED94D0C}"/>
              </a:ext>
            </a:extLst>
          </p:cNvPr>
          <p:cNvCxnSpPr>
            <a:cxnSpLocks/>
            <a:stCxn id="303" idx="0"/>
            <a:endCxn id="31" idx="3"/>
          </p:cNvCxnSpPr>
          <p:nvPr/>
        </p:nvCxnSpPr>
        <p:spPr>
          <a:xfrm flipH="1" flipV="1">
            <a:off x="5973355" y="3982718"/>
            <a:ext cx="14421" cy="1084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直线箭头连接符 161">
            <a:extLst>
              <a:ext uri="{FF2B5EF4-FFF2-40B4-BE49-F238E27FC236}">
                <a16:creationId xmlns:a16="http://schemas.microsoft.com/office/drawing/2014/main" id="{5D796C2F-9AEA-E745-BFF1-A169F624DFDF}"/>
              </a:ext>
            </a:extLst>
          </p:cNvPr>
          <p:cNvCxnSpPr>
            <a:cxnSpLocks/>
            <a:stCxn id="87" idx="1"/>
            <a:endCxn id="303" idx="3"/>
          </p:cNvCxnSpPr>
          <p:nvPr/>
        </p:nvCxnSpPr>
        <p:spPr>
          <a:xfrm flipH="1" flipV="1">
            <a:off x="7034190" y="5504433"/>
            <a:ext cx="1910047" cy="4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直线连接符 249">
            <a:extLst>
              <a:ext uri="{FF2B5EF4-FFF2-40B4-BE49-F238E27FC236}">
                <a16:creationId xmlns:a16="http://schemas.microsoft.com/office/drawing/2014/main" id="{BC53FD19-FD73-554E-8F05-15C0BDCA3B20}"/>
              </a:ext>
            </a:extLst>
          </p:cNvPr>
          <p:cNvCxnSpPr>
            <a:cxnSpLocks/>
          </p:cNvCxnSpPr>
          <p:nvPr/>
        </p:nvCxnSpPr>
        <p:spPr>
          <a:xfrm>
            <a:off x="4763589" y="343718"/>
            <a:ext cx="0" cy="57348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直线连接符 253">
            <a:extLst>
              <a:ext uri="{FF2B5EF4-FFF2-40B4-BE49-F238E27FC236}">
                <a16:creationId xmlns:a16="http://schemas.microsoft.com/office/drawing/2014/main" id="{63B30585-3D1C-594F-8778-4C97ECE8077D}"/>
              </a:ext>
            </a:extLst>
          </p:cNvPr>
          <p:cNvCxnSpPr>
            <a:cxnSpLocks/>
          </p:cNvCxnSpPr>
          <p:nvPr/>
        </p:nvCxnSpPr>
        <p:spPr>
          <a:xfrm flipH="1">
            <a:off x="4763591" y="6078583"/>
            <a:ext cx="72165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7" name="直线连接符 256">
            <a:extLst>
              <a:ext uri="{FF2B5EF4-FFF2-40B4-BE49-F238E27FC236}">
                <a16:creationId xmlns:a16="http://schemas.microsoft.com/office/drawing/2014/main" id="{C5112B13-F9CD-674A-B7C5-9C73CB14CE51}"/>
              </a:ext>
            </a:extLst>
          </p:cNvPr>
          <p:cNvCxnSpPr>
            <a:cxnSpLocks/>
          </p:cNvCxnSpPr>
          <p:nvPr/>
        </p:nvCxnSpPr>
        <p:spPr>
          <a:xfrm flipV="1">
            <a:off x="11980114" y="343719"/>
            <a:ext cx="27456" cy="57348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53CE0589-7754-D84F-B76E-FCE5DC9C5BEB}"/>
              </a:ext>
            </a:extLst>
          </p:cNvPr>
          <p:cNvCxnSpPr>
            <a:cxnSpLocks/>
          </p:cNvCxnSpPr>
          <p:nvPr/>
        </p:nvCxnSpPr>
        <p:spPr>
          <a:xfrm flipH="1" flipV="1">
            <a:off x="4763589" y="342931"/>
            <a:ext cx="7243983" cy="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云形 275">
            <a:extLst>
              <a:ext uri="{FF2B5EF4-FFF2-40B4-BE49-F238E27FC236}">
                <a16:creationId xmlns:a16="http://schemas.microsoft.com/office/drawing/2014/main" id="{3A91D33A-6E40-3645-95A5-8321B22EC17A}"/>
              </a:ext>
            </a:extLst>
          </p:cNvPr>
          <p:cNvSpPr/>
          <p:nvPr/>
        </p:nvSpPr>
        <p:spPr>
          <a:xfrm>
            <a:off x="3374635" y="3843150"/>
            <a:ext cx="914400" cy="914400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DSP</a:t>
            </a:r>
            <a:endParaRPr kumimoji="1" lang="zh-CN" altLang="en-US" dirty="0"/>
          </a:p>
        </p:txBody>
      </p:sp>
      <p:sp>
        <p:nvSpPr>
          <p:cNvPr id="303" name="圆角矩形 302">
            <a:extLst>
              <a:ext uri="{FF2B5EF4-FFF2-40B4-BE49-F238E27FC236}">
                <a16:creationId xmlns:a16="http://schemas.microsoft.com/office/drawing/2014/main" id="{97C4FB03-CE07-D24A-B069-3B38E366D642}"/>
              </a:ext>
            </a:extLst>
          </p:cNvPr>
          <p:cNvSpPr/>
          <p:nvPr/>
        </p:nvSpPr>
        <p:spPr>
          <a:xfrm>
            <a:off x="4941362" y="5067513"/>
            <a:ext cx="2092828" cy="87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400" dirty="0"/>
              <a:t>Query dsp data according to the region of tradleUrl, save to ignite</a:t>
            </a:r>
            <a:endParaRPr kumimoji="1" lang="zh-CN" altLang="en-US" sz="1400" dirty="0"/>
          </a:p>
        </p:txBody>
      </p:sp>
      <p:sp>
        <p:nvSpPr>
          <p:cNvPr id="323" name="折角形 322">
            <a:extLst>
              <a:ext uri="{FF2B5EF4-FFF2-40B4-BE49-F238E27FC236}">
                <a16:creationId xmlns:a16="http://schemas.microsoft.com/office/drawing/2014/main" id="{58E07D6B-28D6-8545-9796-1C5BAC182FD2}"/>
              </a:ext>
            </a:extLst>
          </p:cNvPr>
          <p:cNvSpPr/>
          <p:nvPr/>
        </p:nvSpPr>
        <p:spPr>
          <a:xfrm flipH="1">
            <a:off x="331596" y="5725983"/>
            <a:ext cx="2684796" cy="1046566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Recoup job</a:t>
            </a:r>
          </a:p>
          <a:p>
            <a:pPr algn="ctr"/>
            <a:r>
              <a:rPr kumimoji="1" lang="en-US" altLang="zh-CN" dirty="0"/>
              <a:t>(scheduled 3:00 AM NY time for Recoup)</a:t>
            </a:r>
            <a:endParaRPr kumimoji="1" lang="zh-CN" altLang="en-US" dirty="0"/>
          </a:p>
        </p:txBody>
      </p:sp>
      <p:cxnSp>
        <p:nvCxnSpPr>
          <p:cNvPr id="337" name="肘形连接符 336">
            <a:extLst>
              <a:ext uri="{FF2B5EF4-FFF2-40B4-BE49-F238E27FC236}">
                <a16:creationId xmlns:a16="http://schemas.microsoft.com/office/drawing/2014/main" id="{12D1A93C-7B47-0A4E-8F9C-74C38A7937C4}"/>
              </a:ext>
            </a:extLst>
          </p:cNvPr>
          <p:cNvCxnSpPr>
            <a:stCxn id="303" idx="1"/>
            <a:endCxn id="276" idx="1"/>
          </p:cNvCxnSpPr>
          <p:nvPr/>
        </p:nvCxnSpPr>
        <p:spPr>
          <a:xfrm rot="10800000">
            <a:off x="3831836" y="4756577"/>
            <a:ext cx="1109527" cy="7478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肘形连接符 339">
            <a:extLst>
              <a:ext uri="{FF2B5EF4-FFF2-40B4-BE49-F238E27FC236}">
                <a16:creationId xmlns:a16="http://schemas.microsoft.com/office/drawing/2014/main" id="{BDFF9872-1EB9-2D46-A681-57736B64A053}"/>
              </a:ext>
            </a:extLst>
          </p:cNvPr>
          <p:cNvCxnSpPr>
            <a:cxnSpLocks/>
          </p:cNvCxnSpPr>
          <p:nvPr/>
        </p:nvCxnSpPr>
        <p:spPr>
          <a:xfrm flipV="1">
            <a:off x="3043866" y="6057059"/>
            <a:ext cx="5276448" cy="517610"/>
          </a:xfrm>
          <a:prstGeom prst="bentConnector2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87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63</Words>
  <Application>Microsoft Macintosh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hao</dc:creator>
  <cp:lastModifiedBy>ma hao</cp:lastModifiedBy>
  <cp:revision>17</cp:revision>
  <dcterms:created xsi:type="dcterms:W3CDTF">2020-08-30T08:44:09Z</dcterms:created>
  <dcterms:modified xsi:type="dcterms:W3CDTF">2020-08-30T11:35:12Z</dcterms:modified>
</cp:coreProperties>
</file>