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2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DE2B5-D9C7-4FBD-A60C-F0430C7181E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B4E7-DC07-4845-B662-83D9173D8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CableBot</a:t>
            </a:r>
            <a:r>
              <a:rPr lang="fr-FR" dirty="0" smtClean="0"/>
              <a:t> </a:t>
            </a:r>
            <a:r>
              <a:rPr lang="fr-FR" dirty="0" err="1" smtClean="0"/>
              <a:t>schematics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Pierre </a:t>
            </a:r>
            <a:r>
              <a:rPr lang="fr-FR" dirty="0" err="1" smtClean="0"/>
              <a:t>Margerit</a:t>
            </a:r>
            <a:endParaRPr lang="fr-FR" dirty="0" smtClean="0"/>
          </a:p>
          <a:p>
            <a:r>
              <a:rPr lang="fr-FR" dirty="0" smtClean="0"/>
              <a:t>20.02.25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597" y="80776"/>
            <a:ext cx="12099403" cy="69176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latin typeface="Consolas" panose="020B0609020204030204" pitchFamily="49" charset="0"/>
              </a:rPr>
              <a:t>Stepper Motors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Moteur 23HS30-2804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64" y="1362919"/>
            <a:ext cx="4632767" cy="463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2597" y="773668"/>
            <a:ext cx="3112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 smtClean="0">
                <a:solidFill>
                  <a:srgbClr val="212529"/>
                </a:solidFill>
                <a:effectLst/>
                <a:latin typeface="sofia-pro"/>
              </a:rPr>
              <a:t>Moteur</a:t>
            </a:r>
            <a:r>
              <a:rPr lang="en-US" b="1" i="0" dirty="0" smtClean="0">
                <a:solidFill>
                  <a:srgbClr val="212529"/>
                </a:solidFill>
                <a:effectLst/>
                <a:latin typeface="sofia-pro"/>
              </a:rPr>
              <a:t> PAP 23HS30-2804S</a:t>
            </a:r>
            <a:endParaRPr lang="en-US" b="1" i="0" dirty="0">
              <a:solidFill>
                <a:srgbClr val="212529"/>
              </a:solidFill>
              <a:effectLst/>
              <a:latin typeface="sofia-pro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5861894" y="958334"/>
            <a:ext cx="5572125" cy="5572126"/>
            <a:chOff x="5861894" y="958334"/>
            <a:chExt cx="5572125" cy="5572126"/>
          </a:xfrm>
        </p:grpSpPr>
        <p:pic>
          <p:nvPicPr>
            <p:cNvPr id="1028" name="Picture 4" descr=" Moteur 23HS30-2804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894" y="958334"/>
              <a:ext cx="5572125" cy="557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e 12"/>
            <p:cNvGrpSpPr/>
            <p:nvPr/>
          </p:nvGrpSpPr>
          <p:grpSpPr>
            <a:xfrm>
              <a:off x="9527456" y="2703871"/>
              <a:ext cx="275305" cy="1185976"/>
              <a:chOff x="9527456" y="2703871"/>
              <a:chExt cx="275305" cy="118597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527458" y="2703871"/>
                <a:ext cx="275303" cy="1966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527458" y="3033648"/>
                <a:ext cx="275303" cy="19664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527457" y="3363425"/>
                <a:ext cx="275303" cy="19664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527456" y="3693202"/>
                <a:ext cx="275303" cy="19664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diagramme, capture d’écran, Parallèle&#10;&#10;Description générée automatiquement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234" y="884945"/>
            <a:ext cx="8605450" cy="5389163"/>
          </a:xfrm>
          <a:prstGeom prst="rect">
            <a:avLst/>
          </a:prstGeom>
        </p:spPr>
      </p:pic>
      <p:sp>
        <p:nvSpPr>
          <p:cNvPr id="23" name="Titre 1"/>
          <p:cNvSpPr txBox="1">
            <a:spLocks/>
          </p:cNvSpPr>
          <p:nvPr/>
        </p:nvSpPr>
        <p:spPr>
          <a:xfrm>
            <a:off x="92597" y="80776"/>
            <a:ext cx="12099403" cy="6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smtClean="0">
                <a:latin typeface="Consolas" panose="020B0609020204030204" pitchFamily="49" charset="0"/>
              </a:rPr>
              <a:t>Driver boards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3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597" y="80776"/>
            <a:ext cx="12099403" cy="69176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latin typeface="Consolas" panose="020B0609020204030204" pitchFamily="49" charset="0"/>
              </a:rPr>
              <a:t>Driver </a:t>
            </a:r>
            <a:r>
              <a:rPr lang="fr-FR" b="1" dirty="0" err="1" smtClean="0">
                <a:latin typeface="Consolas" panose="020B0609020204030204" pitchFamily="49" charset="0"/>
              </a:rPr>
              <a:t>boards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805360" y="2773883"/>
            <a:ext cx="1906722" cy="1921748"/>
            <a:chOff x="3907774" y="772536"/>
            <a:chExt cx="1584382" cy="1596868"/>
          </a:xfrm>
        </p:grpSpPr>
        <p:grpSp>
          <p:nvGrpSpPr>
            <p:cNvPr id="16" name="Groupe 15"/>
            <p:cNvGrpSpPr/>
            <p:nvPr/>
          </p:nvGrpSpPr>
          <p:grpSpPr>
            <a:xfrm rot="16200000">
              <a:off x="3991555" y="868803"/>
              <a:ext cx="1596868" cy="1404334"/>
              <a:chOff x="4908041" y="1288056"/>
              <a:chExt cx="859213" cy="755617"/>
            </a:xfrm>
          </p:grpSpPr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5F4EF"/>
                  </a:clrFrom>
                  <a:clrTo>
                    <a:srgbClr val="F5F4E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5015827" y="1217610"/>
                <a:ext cx="680981" cy="82187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3"/>
              <a:srcRect l="2606" t="5575" r="4925" b="9127"/>
              <a:stretch/>
            </p:blipFill>
            <p:spPr>
              <a:xfrm>
                <a:off x="4908041" y="1705661"/>
                <a:ext cx="838567" cy="338012"/>
              </a:xfrm>
              <a:prstGeom prst="rect">
                <a:avLst/>
              </a:prstGeom>
              <a:ln w="57150">
                <a:solidFill>
                  <a:srgbClr val="FF26E2"/>
                </a:solidFill>
              </a:ln>
            </p:spPr>
          </p:pic>
        </p:grpSp>
        <p:sp>
          <p:nvSpPr>
            <p:cNvPr id="41" name="Rectangle 40"/>
            <p:cNvSpPr/>
            <p:nvPr/>
          </p:nvSpPr>
          <p:spPr>
            <a:xfrm rot="16200000" flipH="1" flipV="1">
              <a:off x="3904926" y="886767"/>
              <a:ext cx="134499" cy="12880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 flipH="1" flipV="1">
              <a:off x="3904926" y="1102566"/>
              <a:ext cx="134499" cy="1288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 flipH="1" flipV="1">
              <a:off x="3904926" y="1318365"/>
              <a:ext cx="134499" cy="12880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 flipH="1" flipV="1">
              <a:off x="3904926" y="1534164"/>
              <a:ext cx="134499" cy="1288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 flipH="1" flipV="1">
              <a:off x="3904926" y="1749963"/>
              <a:ext cx="134499" cy="1288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6200000" flipH="1" flipV="1">
              <a:off x="3904926" y="1965761"/>
              <a:ext cx="134499" cy="1288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4178710" y="609688"/>
            <a:ext cx="7315200" cy="5959016"/>
            <a:chOff x="3834268" y="713957"/>
            <a:chExt cx="7079538" cy="5767044"/>
          </a:xfrm>
        </p:grpSpPr>
        <p:grpSp>
          <p:nvGrpSpPr>
            <p:cNvPr id="65" name="Groupe 64"/>
            <p:cNvGrpSpPr/>
            <p:nvPr/>
          </p:nvGrpSpPr>
          <p:grpSpPr>
            <a:xfrm>
              <a:off x="3834268" y="713957"/>
              <a:ext cx="7079538" cy="5767044"/>
              <a:chOff x="5269779" y="1234216"/>
              <a:chExt cx="6278505" cy="5114517"/>
            </a:xfrm>
          </p:grpSpPr>
          <p:grpSp>
            <p:nvGrpSpPr>
              <p:cNvPr id="51" name="Groupe 50"/>
              <p:cNvGrpSpPr/>
              <p:nvPr/>
            </p:nvGrpSpPr>
            <p:grpSpPr>
              <a:xfrm>
                <a:off x="8800112" y="4413682"/>
                <a:ext cx="1172575" cy="1829337"/>
                <a:chOff x="8800112" y="4413682"/>
                <a:chExt cx="1172575" cy="1829337"/>
              </a:xfrm>
            </p:grpSpPr>
            <p:pic>
              <p:nvPicPr>
                <p:cNvPr id="22" name="Image 21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5F4EF"/>
                    </a:clrFrom>
                    <a:clrTo>
                      <a:srgbClr val="F5F4E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16200000">
                  <a:off x="8553773" y="4660021"/>
                  <a:ext cx="1665253" cy="1172575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 rot="16200000" flipH="1" flipV="1">
                  <a:off x="9360100" y="6097627"/>
                  <a:ext cx="145644" cy="1451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 rot="16200000" flipH="1" flipV="1">
                  <a:off x="8868985" y="6097626"/>
                  <a:ext cx="145644" cy="14513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16200000" flipH="1" flipV="1">
                  <a:off x="9114542" y="6095992"/>
                  <a:ext cx="145644" cy="14513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5" name="Image 24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5F4EF"/>
                  </a:clrFrom>
                  <a:clrTo>
                    <a:srgbClr val="F5F4EF">
                      <a:alpha val="0"/>
                    </a:srgbClr>
                  </a:clrTo>
                </a:clrChange>
              </a:blip>
              <a:srcRect r="67616" b="56173"/>
              <a:stretch/>
            </p:blipFill>
            <p:spPr>
              <a:xfrm>
                <a:off x="5340886" y="3061066"/>
                <a:ext cx="860534" cy="326720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5F4EF"/>
                  </a:clrFrom>
                  <a:clrTo>
                    <a:srgbClr val="F5F4EF">
                      <a:alpha val="0"/>
                    </a:srgbClr>
                  </a:clrTo>
                </a:clrChange>
              </a:blip>
              <a:srcRect t="1" r="41874" b="50119"/>
              <a:stretch/>
            </p:blipFill>
            <p:spPr>
              <a:xfrm>
                <a:off x="10608953" y="2988290"/>
                <a:ext cx="848427" cy="340618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5F4EF"/>
                  </a:clrFrom>
                  <a:clrTo>
                    <a:srgbClr val="F5F4E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6200000">
                <a:off x="6941238" y="4824343"/>
                <a:ext cx="1415907" cy="1236426"/>
              </a:xfrm>
              <a:prstGeom prst="rect">
                <a:avLst/>
              </a:prstGeom>
            </p:spPr>
          </p:pic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5F4EF"/>
                  </a:clrFrom>
                  <a:clrTo>
                    <a:srgbClr val="F5F4E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8336642" y="1841415"/>
                <a:ext cx="931369" cy="407764"/>
              </a:xfrm>
              <a:prstGeom prst="rect">
                <a:avLst/>
              </a:prstGeom>
            </p:spPr>
          </p:pic>
          <p:pic>
            <p:nvPicPr>
              <p:cNvPr id="20" name="Image 19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5F4EF"/>
                  </a:clrFrom>
                  <a:clrTo>
                    <a:srgbClr val="F5F4E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6506040" y="1813589"/>
                <a:ext cx="997783" cy="405961"/>
              </a:xfrm>
              <a:prstGeom prst="rect">
                <a:avLst/>
              </a:prstGeom>
            </p:spPr>
          </p:pic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5F4EF"/>
                  </a:clrFrom>
                  <a:clrTo>
                    <a:srgbClr val="F5F4E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7121269" y="1555830"/>
                <a:ext cx="1502254" cy="1223690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5F4EF"/>
                  </a:clrFrom>
                  <a:clrTo>
                    <a:srgbClr val="F5F4E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8921615" y="1531691"/>
                <a:ext cx="1485321" cy="1292313"/>
              </a:xfrm>
              <a:prstGeom prst="rect">
                <a:avLst/>
              </a:prstGeom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5F4EF"/>
                  </a:clrFrom>
                  <a:clrTo>
                    <a:srgbClr val="F5F4E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269779" y="3597158"/>
                <a:ext cx="1520559" cy="1260284"/>
              </a:xfrm>
              <a:prstGeom prst="rect">
                <a:avLst/>
              </a:prstGeom>
            </p:spPr>
          </p:pic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6F5EF"/>
                  </a:clrFrom>
                  <a:clrTo>
                    <a:srgbClr val="F6F5E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>
                <a:off x="10016738" y="3701539"/>
                <a:ext cx="1531546" cy="1221979"/>
              </a:xfrm>
              <a:prstGeom prst="rect">
                <a:avLst/>
              </a:prstGeom>
            </p:spPr>
          </p:pic>
          <p:pic>
            <p:nvPicPr>
              <p:cNvPr id="5" name="Image 4" descr="Une image contenant texte, capture d’écran, Rectangle, ligne&#10;&#10;Description générée automatiquement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5400000">
                <a:off x="6759593" y="1623034"/>
                <a:ext cx="3300276" cy="4415514"/>
              </a:xfrm>
              <a:prstGeom prst="rect">
                <a:avLst/>
              </a:prstGeom>
            </p:spPr>
          </p:pic>
          <p:grpSp>
            <p:nvGrpSpPr>
              <p:cNvPr id="27" name="Groupe 26"/>
              <p:cNvGrpSpPr/>
              <p:nvPr/>
            </p:nvGrpSpPr>
            <p:grpSpPr>
              <a:xfrm rot="16200000" flipH="1" flipV="1">
                <a:off x="9664144" y="847921"/>
                <a:ext cx="162667" cy="935258"/>
                <a:chOff x="9527456" y="2703871"/>
                <a:chExt cx="275305" cy="1185976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9527458" y="2703871"/>
                  <a:ext cx="275303" cy="1966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9527458" y="3033648"/>
                  <a:ext cx="275303" cy="19664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527457" y="3363425"/>
                  <a:ext cx="275303" cy="19664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9527456" y="3693202"/>
                  <a:ext cx="275303" cy="19664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e 31"/>
              <p:cNvGrpSpPr/>
              <p:nvPr/>
            </p:nvGrpSpPr>
            <p:grpSpPr>
              <a:xfrm rot="16200000" flipH="1" flipV="1">
                <a:off x="7874104" y="847921"/>
                <a:ext cx="162667" cy="935258"/>
                <a:chOff x="9527456" y="2703871"/>
                <a:chExt cx="275305" cy="118597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9527458" y="2703871"/>
                  <a:ext cx="275303" cy="1966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527458" y="3033648"/>
                  <a:ext cx="275303" cy="19664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9527457" y="3363425"/>
                  <a:ext cx="275303" cy="19664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527456" y="3693202"/>
                  <a:ext cx="275303" cy="19664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e 52"/>
              <p:cNvGrpSpPr/>
              <p:nvPr/>
            </p:nvGrpSpPr>
            <p:grpSpPr>
              <a:xfrm rot="16200000" flipH="1" flipV="1">
                <a:off x="7484011" y="5799771"/>
                <a:ext cx="162667" cy="935258"/>
                <a:chOff x="9527456" y="2703871"/>
                <a:chExt cx="275305" cy="118597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9527458" y="2703871"/>
                  <a:ext cx="275303" cy="19664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9527458" y="3033648"/>
                  <a:ext cx="275303" cy="19664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9527457" y="3363425"/>
                  <a:ext cx="275303" cy="19664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9527456" y="3693202"/>
                  <a:ext cx="275303" cy="19664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e 57"/>
              <p:cNvGrpSpPr/>
              <p:nvPr/>
            </p:nvGrpSpPr>
            <p:grpSpPr>
              <a:xfrm rot="16200000" flipH="1" flipV="1">
                <a:off x="6920481" y="1224884"/>
                <a:ext cx="233253" cy="261213"/>
                <a:chOff x="9527456" y="3363425"/>
                <a:chExt cx="275304" cy="52642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9527457" y="3363425"/>
                  <a:ext cx="275303" cy="19664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9527456" y="3693202"/>
                  <a:ext cx="275303" cy="1966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6192520" y="2164080"/>
                <a:ext cx="4429760" cy="3307080"/>
              </a:xfrm>
              <a:prstGeom prst="rect">
                <a:avLst/>
              </a:prstGeom>
              <a:blipFill dpi="0" rotWithShape="1">
                <a:blip r:embed="rId15">
                  <a:alphaModFix amt="38000"/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8580466" y="3403968"/>
                <a:ext cx="1906825" cy="1397404"/>
              </a:xfrm>
              <a:prstGeom prst="rect">
                <a:avLst/>
              </a:prstGeom>
              <a:blipFill dpi="0" rotWithShape="1">
                <a:blip r:embed="rId16">
                  <a:alphaModFix amt="54000"/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6502967" y="3352947"/>
                <a:ext cx="1906825" cy="1397404"/>
              </a:xfrm>
              <a:prstGeom prst="rect">
                <a:avLst/>
              </a:prstGeom>
              <a:blipFill dpi="0" rotWithShape="1">
                <a:blip r:embed="rId16">
                  <a:alphaModFix amt="54000"/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6200000">
                <a:off x="8902158" y="3905177"/>
                <a:ext cx="1268361" cy="3619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bg1"/>
                    </a:solidFill>
                  </a:rPr>
                  <a:t>DRIVER 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6829083" y="3870697"/>
                <a:ext cx="1268361" cy="3619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bg1"/>
                    </a:solidFill>
                  </a:rPr>
                  <a:t>DRIVER 1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7242810" y="3322320"/>
              <a:ext cx="446016" cy="1082040"/>
            </a:xfrm>
            <a:prstGeom prst="rect">
              <a:avLst/>
            </a:prstGeom>
            <a:noFill/>
            <a:ln w="28575">
              <a:solidFill>
                <a:srgbClr val="FF26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32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597" y="80776"/>
            <a:ext cx="12099403" cy="691762"/>
          </a:xfrm>
        </p:spPr>
        <p:txBody>
          <a:bodyPr>
            <a:normAutofit fontScale="90000"/>
          </a:bodyPr>
          <a:lstStyle/>
          <a:p>
            <a:r>
              <a:rPr lang="fr-FR" b="1" dirty="0" err="1" smtClean="0">
                <a:latin typeface="Consolas" panose="020B0609020204030204" pitchFamily="49" charset="0"/>
              </a:rPr>
              <a:t>Arduino</a:t>
            </a:r>
            <a:r>
              <a:rPr lang="fr-FR" b="1" dirty="0" smtClean="0">
                <a:latin typeface="Consolas" panose="020B0609020204030204" pitchFamily="49" charset="0"/>
              </a:rPr>
              <a:t> MEGA </a:t>
            </a:r>
            <a:r>
              <a:rPr lang="fr-FR" b="1" dirty="0" err="1" smtClean="0">
                <a:latin typeface="Consolas" panose="020B0609020204030204" pitchFamily="49" charset="0"/>
              </a:rPr>
              <a:t>wiring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30655" y="-239404"/>
            <a:ext cx="4830233" cy="77969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03960" y="1982598"/>
            <a:ext cx="7602164" cy="242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 smtClean="0">
                <a:solidFill>
                  <a:schemeClr val="tx1"/>
                </a:solidFill>
              </a:rPr>
              <a:t>DIR:F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07651" y="2278380"/>
            <a:ext cx="7598664" cy="23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 smtClean="0">
                <a:solidFill>
                  <a:schemeClr val="tx1"/>
                </a:solidFill>
              </a:rPr>
              <a:t>STEP:K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3961" y="4501809"/>
            <a:ext cx="7598664" cy="236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CS:A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90840" y="4222081"/>
            <a:ext cx="7598664" cy="236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 smtClean="0">
                <a:solidFill>
                  <a:srgbClr val="0070C0"/>
                </a:solidFill>
              </a:rPr>
              <a:t>EN:C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45000" y="3664169"/>
            <a:ext cx="2296160" cy="23622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r"/>
            <a:r>
              <a:rPr lang="fr-FR" sz="1600" b="1" dirty="0" smtClean="0">
                <a:solidFill>
                  <a:schemeClr val="accent2"/>
                </a:solidFill>
              </a:rPr>
              <a:t>MISO</a:t>
            </a:r>
          </a:p>
          <a:p>
            <a:pPr algn="r"/>
            <a:r>
              <a:rPr lang="fr-FR" sz="1600" b="1" dirty="0" smtClean="0">
                <a:solidFill>
                  <a:schemeClr val="bg1"/>
                </a:solidFill>
              </a:rPr>
              <a:t>MOSI</a:t>
            </a:r>
          </a:p>
          <a:p>
            <a:pPr algn="r"/>
            <a:r>
              <a:rPr lang="fr-FR" sz="1600" b="1" dirty="0" smtClean="0">
                <a:solidFill>
                  <a:srgbClr val="FFC000"/>
                </a:solidFill>
              </a:rPr>
              <a:t>SCK</a:t>
            </a:r>
            <a:endParaRPr lang="en-US" sz="1600" b="1" dirty="0">
              <a:solidFill>
                <a:srgbClr val="FFC000"/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38394" y="2299385"/>
            <a:ext cx="6369749" cy="242414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 rot="16200000">
            <a:off x="6234594" y="5654491"/>
            <a:ext cx="1268361" cy="36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>
                <a:solidFill>
                  <a:schemeClr val="accent4">
                    <a:lumMod val="75000"/>
                  </a:schemeClr>
                </a:solidFill>
              </a:rPr>
              <a:t>DRV 0       _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5456665" y="5654490"/>
            <a:ext cx="1268361" cy="36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>
                <a:solidFill>
                  <a:schemeClr val="accent4">
                    <a:lumMod val="75000"/>
                  </a:schemeClr>
                </a:solidFill>
              </a:rPr>
              <a:t>DRV 1       _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4678738" y="5654534"/>
            <a:ext cx="1268361" cy="36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>
                <a:solidFill>
                  <a:schemeClr val="accent4">
                    <a:lumMod val="75000"/>
                  </a:schemeClr>
                </a:solidFill>
              </a:rPr>
              <a:t>DRV 2       _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3900811" y="5654533"/>
            <a:ext cx="1268361" cy="36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>
                <a:solidFill>
                  <a:schemeClr val="accent4">
                    <a:lumMod val="75000"/>
                  </a:schemeClr>
                </a:solidFill>
              </a:rPr>
              <a:t>DRV 3       _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3122884" y="5654489"/>
            <a:ext cx="1268361" cy="36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>
                <a:solidFill>
                  <a:schemeClr val="accent4">
                    <a:lumMod val="75000"/>
                  </a:schemeClr>
                </a:solidFill>
              </a:rPr>
              <a:t>DRV 4       _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2344957" y="5654488"/>
            <a:ext cx="1268361" cy="36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>
                <a:solidFill>
                  <a:schemeClr val="accent4">
                    <a:lumMod val="75000"/>
                  </a:schemeClr>
                </a:solidFill>
              </a:rPr>
              <a:t>DRV 5       _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1567030" y="5654532"/>
            <a:ext cx="1268361" cy="36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>
                <a:solidFill>
                  <a:schemeClr val="accent4">
                    <a:lumMod val="75000"/>
                  </a:schemeClr>
                </a:solidFill>
              </a:rPr>
              <a:t>DRV 6       _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789103" y="5654531"/>
            <a:ext cx="1268361" cy="36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>
                <a:solidFill>
                  <a:schemeClr val="accent4">
                    <a:lumMod val="75000"/>
                  </a:schemeClr>
                </a:solidFill>
              </a:rPr>
              <a:t>DRV 7       _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 flipH="1" flipV="1">
            <a:off x="8884051" y="2046115"/>
            <a:ext cx="161863" cy="155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 flipH="1" flipV="1">
            <a:off x="9105697" y="2046115"/>
            <a:ext cx="161863" cy="155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 flipH="1" flipV="1">
            <a:off x="8884052" y="2329464"/>
            <a:ext cx="161863" cy="155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 flipH="1" flipV="1">
            <a:off x="9105696" y="2329465"/>
            <a:ext cx="161863" cy="155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814139" y="1673355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35484" y="16733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b="1" dirty="0"/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70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54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sofia-pro</vt:lpstr>
      <vt:lpstr>Thème Office</vt:lpstr>
      <vt:lpstr>CableBot schematics</vt:lpstr>
      <vt:lpstr>Stepper Motors</vt:lpstr>
      <vt:lpstr>Présentation PowerPoint</vt:lpstr>
      <vt:lpstr>Driver boards</vt:lpstr>
      <vt:lpstr>Arduino MEGA wiring</vt:lpstr>
    </vt:vector>
  </TitlesOfParts>
  <Company>Ecole des ponts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CableBot schematics</dc:title>
  <dc:creator>margeritadm</dc:creator>
  <cp:lastModifiedBy> </cp:lastModifiedBy>
  <cp:revision>24</cp:revision>
  <dcterms:created xsi:type="dcterms:W3CDTF">2025-02-20T12:29:04Z</dcterms:created>
  <dcterms:modified xsi:type="dcterms:W3CDTF">2025-02-20T22:00:56Z</dcterms:modified>
</cp:coreProperties>
</file>