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4" r:id="rId4"/>
    <p:sldId id="274" r:id="rId5"/>
    <p:sldId id="285" r:id="rId6"/>
    <p:sldId id="271" r:id="rId7"/>
    <p:sldId id="286" r:id="rId8"/>
    <p:sldId id="289" r:id="rId9"/>
    <p:sldId id="290" r:id="rId10"/>
    <p:sldId id="287" r:id="rId11"/>
    <p:sldId id="291" r:id="rId12"/>
    <p:sldId id="293" r:id="rId13"/>
    <p:sldId id="292" r:id="rId14"/>
    <p:sldId id="296" r:id="rId15"/>
    <p:sldId id="295" r:id="rId16"/>
    <p:sldId id="29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AE8E"/>
    <a:srgbClr val="618CAC"/>
    <a:srgbClr val="F6C678"/>
    <a:srgbClr val="FCDE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2C2-BE16-4886-A481-F17B995D6EA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E2C2-BE16-4886-A481-F17B995D6EA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12242-EA9F-4C9A-8FDF-71307F863F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8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7990606" y="-14038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674218" y="3516870"/>
            <a:ext cx="684356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74545" y="1265653"/>
            <a:ext cx="5242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系統程式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_文本框 2"/>
          <p:cNvSpPr txBox="1"/>
          <p:nvPr>
            <p:custDataLst>
              <p:tags r:id="rId1"/>
            </p:custDataLst>
          </p:nvPr>
        </p:nvSpPr>
        <p:spPr>
          <a:xfrm>
            <a:off x="2349454" y="2096405"/>
            <a:ext cx="7501083" cy="20360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TW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SIC/XE</a:t>
            </a:r>
            <a:endParaRPr lang="zh-CN" altLang="en-US" sz="1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18176" y="4176189"/>
            <a:ext cx="2196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 級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資工三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FA1F90-6392-215B-E4FB-1886A7FE06CE}"/>
              </a:ext>
            </a:extLst>
          </p:cNvPr>
          <p:cNvSpPr/>
          <p:nvPr/>
        </p:nvSpPr>
        <p:spPr>
          <a:xfrm>
            <a:off x="5481957" y="4077869"/>
            <a:ext cx="4235455" cy="16890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 員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11103011A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方廷原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11103019A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熊文睿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11103081A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戴伶陵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63EFA-F3B2-376D-39E3-7C2A876CF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4B2D911B-04DB-7305-1B67-CB2D19CE4703}"/>
              </a:ext>
            </a:extLst>
          </p:cNvPr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507976A-F3FA-EA84-215F-24B58AD2F675}"/>
              </a:ext>
            </a:extLst>
          </p:cNvPr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DD6BB8DB-DCD8-E68E-5788-133B61BFEE9C}"/>
              </a:ext>
            </a:extLst>
          </p:cNvPr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ACF6BFDA-2F04-5346-CA74-EA3E76DB8F5B}"/>
              </a:ext>
            </a:extLst>
          </p:cNvPr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EC8CC1CD-1EC5-E509-CBBE-D66D56EAAEED}"/>
              </a:ext>
            </a:extLst>
          </p:cNvPr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3E636E84-DCDD-0FF0-DD00-FB2945E8231E}"/>
              </a:ext>
            </a:extLst>
          </p:cNvPr>
          <p:cNvSpPr/>
          <p:nvPr/>
        </p:nvSpPr>
        <p:spPr>
          <a:xfrm>
            <a:off x="2674218" y="3516870"/>
            <a:ext cx="684356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>
            <a:extLst>
              <a:ext uri="{FF2B5EF4-FFF2-40B4-BE49-F238E27FC236}">
                <a16:creationId xmlns:a16="http://schemas.microsoft.com/office/drawing/2014/main" id="{8B5D4823-F788-5157-BB6F-FD51335A6E6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53268" y="2092171"/>
            <a:ext cx="9085462" cy="20360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TW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SYMBOL</a:t>
            </a:r>
            <a:r>
              <a:rPr lang="zh-TW" altLang="en-US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TW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TB</a:t>
            </a:r>
            <a:endParaRPr lang="zh-CN" altLang="en-US" sz="1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6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59057-3968-1EC5-4413-A29DA812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8">
            <a:extLst>
              <a:ext uri="{FF2B5EF4-FFF2-40B4-BE49-F238E27FC236}">
                <a16:creationId xmlns:a16="http://schemas.microsoft.com/office/drawing/2014/main" id="{B166CB3C-7C3F-AF94-8172-1B99C03BCCB8}"/>
              </a:ext>
            </a:extLst>
          </p:cNvPr>
          <p:cNvSpPr txBox="1"/>
          <p:nvPr/>
        </p:nvSpPr>
        <p:spPr>
          <a:xfrm>
            <a:off x="1120877" y="478586"/>
            <a:ext cx="3082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 1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34218DA-7C08-704F-4954-DE348E2579B2}"/>
              </a:ext>
            </a:extLst>
          </p:cNvPr>
          <p:cNvSpPr txBox="1"/>
          <p:nvPr/>
        </p:nvSpPr>
        <p:spPr>
          <a:xfrm>
            <a:off x="70339" y="370864"/>
            <a:ext cx="1050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/>
              <a:t>💻</a:t>
            </a:r>
          </a:p>
        </p:txBody>
      </p:sp>
      <p:sp>
        <p:nvSpPr>
          <p:cNvPr id="3" name="書卷: 水平 2">
            <a:extLst>
              <a:ext uri="{FF2B5EF4-FFF2-40B4-BE49-F238E27FC236}">
                <a16:creationId xmlns:a16="http://schemas.microsoft.com/office/drawing/2014/main" id="{4352ECA2-537B-7F27-6A98-2592153F8B6E}"/>
              </a:ext>
            </a:extLst>
          </p:cNvPr>
          <p:cNvSpPr/>
          <p:nvPr/>
        </p:nvSpPr>
        <p:spPr>
          <a:xfrm>
            <a:off x="4886632" y="597438"/>
            <a:ext cx="5683046" cy="923330"/>
          </a:xfrm>
          <a:custGeom>
            <a:avLst/>
            <a:gdLst>
              <a:gd name="connsiteX0" fmla="*/ 5683046 w 5683046"/>
              <a:gd name="connsiteY0" fmla="*/ 57708 h 923330"/>
              <a:gd name="connsiteX1" fmla="*/ 5625338 w 5683046"/>
              <a:gd name="connsiteY1" fmla="*/ 115416 h 923330"/>
              <a:gd name="connsiteX2" fmla="*/ 5625338 w 5683046"/>
              <a:gd name="connsiteY2" fmla="*/ 57708 h 923330"/>
              <a:gd name="connsiteX3" fmla="*/ 5596484 w 5683046"/>
              <a:gd name="connsiteY3" fmla="*/ 86562 h 923330"/>
              <a:gd name="connsiteX4" fmla="*/ 5567630 w 5683046"/>
              <a:gd name="connsiteY4" fmla="*/ 57708 h 923330"/>
              <a:gd name="connsiteX5" fmla="*/ 5567630 w 5683046"/>
              <a:gd name="connsiteY5" fmla="*/ 115416 h 923330"/>
              <a:gd name="connsiteX6" fmla="*/ 5126836 w 5683046"/>
              <a:gd name="connsiteY6" fmla="*/ 115416 h 923330"/>
              <a:gd name="connsiteX7" fmla="*/ 4630943 w 5683046"/>
              <a:gd name="connsiteY7" fmla="*/ 115416 h 923330"/>
              <a:gd name="connsiteX8" fmla="*/ 4024852 w 5683046"/>
              <a:gd name="connsiteY8" fmla="*/ 115416 h 923330"/>
              <a:gd name="connsiteX9" fmla="*/ 3418760 w 5683046"/>
              <a:gd name="connsiteY9" fmla="*/ 115416 h 923330"/>
              <a:gd name="connsiteX10" fmla="*/ 3033066 w 5683046"/>
              <a:gd name="connsiteY10" fmla="*/ 115416 h 923330"/>
              <a:gd name="connsiteX11" fmla="*/ 2592272 w 5683046"/>
              <a:gd name="connsiteY11" fmla="*/ 115416 h 923330"/>
              <a:gd name="connsiteX12" fmla="*/ 2041280 w 5683046"/>
              <a:gd name="connsiteY12" fmla="*/ 115416 h 923330"/>
              <a:gd name="connsiteX13" fmla="*/ 1545387 w 5683046"/>
              <a:gd name="connsiteY13" fmla="*/ 115416 h 923330"/>
              <a:gd name="connsiteX14" fmla="*/ 1104593 w 5683046"/>
              <a:gd name="connsiteY14" fmla="*/ 115416 h 923330"/>
              <a:gd name="connsiteX15" fmla="*/ 553601 w 5683046"/>
              <a:gd name="connsiteY15" fmla="*/ 115416 h 923330"/>
              <a:gd name="connsiteX16" fmla="*/ 57708 w 5683046"/>
              <a:gd name="connsiteY16" fmla="*/ 115416 h 923330"/>
              <a:gd name="connsiteX17" fmla="*/ 0 w 5683046"/>
              <a:gd name="connsiteY17" fmla="*/ 173124 h 923330"/>
              <a:gd name="connsiteX18" fmla="*/ 0 w 5683046"/>
              <a:gd name="connsiteY18" fmla="*/ 505523 h 923330"/>
              <a:gd name="connsiteX19" fmla="*/ 0 w 5683046"/>
              <a:gd name="connsiteY19" fmla="*/ 865622 h 923330"/>
              <a:gd name="connsiteX20" fmla="*/ 57708 w 5683046"/>
              <a:gd name="connsiteY20" fmla="*/ 923330 h 923330"/>
              <a:gd name="connsiteX21" fmla="*/ 115416 w 5683046"/>
              <a:gd name="connsiteY21" fmla="*/ 865622 h 923330"/>
              <a:gd name="connsiteX22" fmla="*/ 115416 w 5683046"/>
              <a:gd name="connsiteY22" fmla="*/ 807914 h 923330"/>
              <a:gd name="connsiteX23" fmla="*/ 556210 w 5683046"/>
              <a:gd name="connsiteY23" fmla="*/ 807914 h 923330"/>
              <a:gd name="connsiteX24" fmla="*/ 1107202 w 5683046"/>
              <a:gd name="connsiteY24" fmla="*/ 807914 h 923330"/>
              <a:gd name="connsiteX25" fmla="*/ 1492897 w 5683046"/>
              <a:gd name="connsiteY25" fmla="*/ 807914 h 923330"/>
              <a:gd name="connsiteX26" fmla="*/ 2043889 w 5683046"/>
              <a:gd name="connsiteY26" fmla="*/ 807914 h 923330"/>
              <a:gd name="connsiteX27" fmla="*/ 2705079 w 5683046"/>
              <a:gd name="connsiteY27" fmla="*/ 807914 h 923330"/>
              <a:gd name="connsiteX28" fmla="*/ 3366270 w 5683046"/>
              <a:gd name="connsiteY28" fmla="*/ 807914 h 923330"/>
              <a:gd name="connsiteX29" fmla="*/ 3807064 w 5683046"/>
              <a:gd name="connsiteY29" fmla="*/ 807914 h 923330"/>
              <a:gd name="connsiteX30" fmla="*/ 4247857 w 5683046"/>
              <a:gd name="connsiteY30" fmla="*/ 807914 h 923330"/>
              <a:gd name="connsiteX31" fmla="*/ 4688651 w 5683046"/>
              <a:gd name="connsiteY31" fmla="*/ 807914 h 923330"/>
              <a:gd name="connsiteX32" fmla="*/ 5625338 w 5683046"/>
              <a:gd name="connsiteY32" fmla="*/ 807914 h 923330"/>
              <a:gd name="connsiteX33" fmla="*/ 5683046 w 5683046"/>
              <a:gd name="connsiteY33" fmla="*/ 750206 h 923330"/>
              <a:gd name="connsiteX34" fmla="*/ 5683046 w 5683046"/>
              <a:gd name="connsiteY34" fmla="*/ 424732 h 923330"/>
              <a:gd name="connsiteX35" fmla="*/ 5683046 w 5683046"/>
              <a:gd name="connsiteY35" fmla="*/ 57708 h 923330"/>
              <a:gd name="connsiteX36" fmla="*/ 57708 w 5683046"/>
              <a:gd name="connsiteY36" fmla="*/ 230833 h 923330"/>
              <a:gd name="connsiteX37" fmla="*/ 115416 w 5683046"/>
              <a:gd name="connsiteY37" fmla="*/ 173125 h 923330"/>
              <a:gd name="connsiteX38" fmla="*/ 86562 w 5683046"/>
              <a:gd name="connsiteY38" fmla="*/ 144271 h 923330"/>
              <a:gd name="connsiteX39" fmla="*/ 57708 w 5683046"/>
              <a:gd name="connsiteY39" fmla="*/ 173125 h 923330"/>
              <a:gd name="connsiteX40" fmla="*/ 57708 w 5683046"/>
              <a:gd name="connsiteY40" fmla="*/ 230833 h 923330"/>
              <a:gd name="connsiteX0" fmla="*/ 57708 w 5683046"/>
              <a:gd name="connsiteY0" fmla="*/ 230833 h 923330"/>
              <a:gd name="connsiteX1" fmla="*/ 115416 w 5683046"/>
              <a:gd name="connsiteY1" fmla="*/ 173125 h 923330"/>
              <a:gd name="connsiteX2" fmla="*/ 86562 w 5683046"/>
              <a:gd name="connsiteY2" fmla="*/ 144271 h 923330"/>
              <a:gd name="connsiteX3" fmla="*/ 57708 w 5683046"/>
              <a:gd name="connsiteY3" fmla="*/ 173125 h 923330"/>
              <a:gd name="connsiteX4" fmla="*/ 57708 w 5683046"/>
              <a:gd name="connsiteY4" fmla="*/ 230833 h 923330"/>
              <a:gd name="connsiteX5" fmla="*/ 5625338 w 5683046"/>
              <a:gd name="connsiteY5" fmla="*/ 115416 h 923330"/>
              <a:gd name="connsiteX6" fmla="*/ 5683046 w 5683046"/>
              <a:gd name="connsiteY6" fmla="*/ 57708 h 923330"/>
              <a:gd name="connsiteX7" fmla="*/ 5625338 w 5683046"/>
              <a:gd name="connsiteY7" fmla="*/ 0 h 923330"/>
              <a:gd name="connsiteX8" fmla="*/ 5567630 w 5683046"/>
              <a:gd name="connsiteY8" fmla="*/ 57708 h 923330"/>
              <a:gd name="connsiteX9" fmla="*/ 5596484 w 5683046"/>
              <a:gd name="connsiteY9" fmla="*/ 86562 h 923330"/>
              <a:gd name="connsiteX10" fmla="*/ 5625338 w 5683046"/>
              <a:gd name="connsiteY10" fmla="*/ 57708 h 923330"/>
              <a:gd name="connsiteX11" fmla="*/ 5625338 w 5683046"/>
              <a:gd name="connsiteY11" fmla="*/ 115416 h 923330"/>
              <a:gd name="connsiteX0" fmla="*/ 0 w 5683046"/>
              <a:gd name="connsiteY0" fmla="*/ 173124 h 923330"/>
              <a:gd name="connsiteX1" fmla="*/ 57708 w 5683046"/>
              <a:gd name="connsiteY1" fmla="*/ 115416 h 923330"/>
              <a:gd name="connsiteX2" fmla="*/ 718899 w 5683046"/>
              <a:gd name="connsiteY2" fmla="*/ 115416 h 923330"/>
              <a:gd name="connsiteX3" fmla="*/ 1159692 w 5683046"/>
              <a:gd name="connsiteY3" fmla="*/ 115416 h 923330"/>
              <a:gd name="connsiteX4" fmla="*/ 1600486 w 5683046"/>
              <a:gd name="connsiteY4" fmla="*/ 115416 h 923330"/>
              <a:gd name="connsiteX5" fmla="*/ 2261677 w 5683046"/>
              <a:gd name="connsiteY5" fmla="*/ 115416 h 923330"/>
              <a:gd name="connsiteX6" fmla="*/ 2812669 w 5683046"/>
              <a:gd name="connsiteY6" fmla="*/ 115416 h 923330"/>
              <a:gd name="connsiteX7" fmla="*/ 3308562 w 5683046"/>
              <a:gd name="connsiteY7" fmla="*/ 115416 h 923330"/>
              <a:gd name="connsiteX8" fmla="*/ 3749356 w 5683046"/>
              <a:gd name="connsiteY8" fmla="*/ 115416 h 923330"/>
              <a:gd name="connsiteX9" fmla="*/ 4245249 w 5683046"/>
              <a:gd name="connsiteY9" fmla="*/ 115416 h 923330"/>
              <a:gd name="connsiteX10" fmla="*/ 4686042 w 5683046"/>
              <a:gd name="connsiteY10" fmla="*/ 115416 h 923330"/>
              <a:gd name="connsiteX11" fmla="*/ 5567630 w 5683046"/>
              <a:gd name="connsiteY11" fmla="*/ 115416 h 923330"/>
              <a:gd name="connsiteX12" fmla="*/ 5567630 w 5683046"/>
              <a:gd name="connsiteY12" fmla="*/ 57708 h 923330"/>
              <a:gd name="connsiteX13" fmla="*/ 5625338 w 5683046"/>
              <a:gd name="connsiteY13" fmla="*/ 0 h 923330"/>
              <a:gd name="connsiteX14" fmla="*/ 5683046 w 5683046"/>
              <a:gd name="connsiteY14" fmla="*/ 57708 h 923330"/>
              <a:gd name="connsiteX15" fmla="*/ 5683046 w 5683046"/>
              <a:gd name="connsiteY15" fmla="*/ 397032 h 923330"/>
              <a:gd name="connsiteX16" fmla="*/ 5683046 w 5683046"/>
              <a:gd name="connsiteY16" fmla="*/ 750206 h 923330"/>
              <a:gd name="connsiteX17" fmla="*/ 5625338 w 5683046"/>
              <a:gd name="connsiteY17" fmla="*/ 807914 h 923330"/>
              <a:gd name="connsiteX18" fmla="*/ 5239643 w 5683046"/>
              <a:gd name="connsiteY18" fmla="*/ 807914 h 923330"/>
              <a:gd name="connsiteX19" fmla="*/ 4578453 w 5683046"/>
              <a:gd name="connsiteY19" fmla="*/ 807914 h 923330"/>
              <a:gd name="connsiteX20" fmla="*/ 4137659 w 5683046"/>
              <a:gd name="connsiteY20" fmla="*/ 807914 h 923330"/>
              <a:gd name="connsiteX21" fmla="*/ 3641766 w 5683046"/>
              <a:gd name="connsiteY21" fmla="*/ 807914 h 923330"/>
              <a:gd name="connsiteX22" fmla="*/ 3256072 w 5683046"/>
              <a:gd name="connsiteY22" fmla="*/ 807914 h 923330"/>
              <a:gd name="connsiteX23" fmla="*/ 2760179 w 5683046"/>
              <a:gd name="connsiteY23" fmla="*/ 807914 h 923330"/>
              <a:gd name="connsiteX24" fmla="*/ 2374484 w 5683046"/>
              <a:gd name="connsiteY24" fmla="*/ 807914 h 923330"/>
              <a:gd name="connsiteX25" fmla="*/ 1878591 w 5683046"/>
              <a:gd name="connsiteY25" fmla="*/ 807914 h 923330"/>
              <a:gd name="connsiteX26" fmla="*/ 1327599 w 5683046"/>
              <a:gd name="connsiteY26" fmla="*/ 807914 h 923330"/>
              <a:gd name="connsiteX27" fmla="*/ 886805 w 5683046"/>
              <a:gd name="connsiteY27" fmla="*/ 807914 h 923330"/>
              <a:gd name="connsiteX28" fmla="*/ 115416 w 5683046"/>
              <a:gd name="connsiteY28" fmla="*/ 807914 h 923330"/>
              <a:gd name="connsiteX29" fmla="*/ 115416 w 5683046"/>
              <a:gd name="connsiteY29" fmla="*/ 865622 h 923330"/>
              <a:gd name="connsiteX30" fmla="*/ 57708 w 5683046"/>
              <a:gd name="connsiteY30" fmla="*/ 923330 h 923330"/>
              <a:gd name="connsiteX31" fmla="*/ 0 w 5683046"/>
              <a:gd name="connsiteY31" fmla="*/ 865622 h 923330"/>
              <a:gd name="connsiteX32" fmla="*/ 0 w 5683046"/>
              <a:gd name="connsiteY32" fmla="*/ 533223 h 923330"/>
              <a:gd name="connsiteX33" fmla="*/ 0 w 5683046"/>
              <a:gd name="connsiteY33" fmla="*/ 173124 h 923330"/>
              <a:gd name="connsiteX34" fmla="*/ 5567630 w 5683046"/>
              <a:gd name="connsiteY34" fmla="*/ 115416 h 923330"/>
              <a:gd name="connsiteX35" fmla="*/ 5625338 w 5683046"/>
              <a:gd name="connsiteY35" fmla="*/ 115416 h 923330"/>
              <a:gd name="connsiteX36" fmla="*/ 5683046 w 5683046"/>
              <a:gd name="connsiteY36" fmla="*/ 57708 h 923330"/>
              <a:gd name="connsiteX37" fmla="*/ 5625338 w 5683046"/>
              <a:gd name="connsiteY37" fmla="*/ 115416 h 923330"/>
              <a:gd name="connsiteX38" fmla="*/ 5625338 w 5683046"/>
              <a:gd name="connsiteY38" fmla="*/ 57708 h 923330"/>
              <a:gd name="connsiteX39" fmla="*/ 5596484 w 5683046"/>
              <a:gd name="connsiteY39" fmla="*/ 86562 h 923330"/>
              <a:gd name="connsiteX40" fmla="*/ 5567630 w 5683046"/>
              <a:gd name="connsiteY40" fmla="*/ 57708 h 923330"/>
              <a:gd name="connsiteX41" fmla="*/ 57708 w 5683046"/>
              <a:gd name="connsiteY41" fmla="*/ 230833 h 923330"/>
              <a:gd name="connsiteX42" fmla="*/ 57708 w 5683046"/>
              <a:gd name="connsiteY42" fmla="*/ 173124 h 923330"/>
              <a:gd name="connsiteX43" fmla="*/ 86562 w 5683046"/>
              <a:gd name="connsiteY43" fmla="*/ 144270 h 923330"/>
              <a:gd name="connsiteX44" fmla="*/ 115416 w 5683046"/>
              <a:gd name="connsiteY44" fmla="*/ 173124 h 923330"/>
              <a:gd name="connsiteX45" fmla="*/ 57708 w 5683046"/>
              <a:gd name="connsiteY45" fmla="*/ 230832 h 923330"/>
              <a:gd name="connsiteX46" fmla="*/ 0 w 5683046"/>
              <a:gd name="connsiteY46" fmla="*/ 173124 h 923330"/>
              <a:gd name="connsiteX47" fmla="*/ 115416 w 5683046"/>
              <a:gd name="connsiteY47" fmla="*/ 173124 h 923330"/>
              <a:gd name="connsiteX48" fmla="*/ 115416 w 5683046"/>
              <a:gd name="connsiteY48" fmla="*/ 496867 h 923330"/>
              <a:gd name="connsiteX49" fmla="*/ 115416 w 5683046"/>
              <a:gd name="connsiteY49" fmla="*/ 807914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683046" h="923330" stroke="0" extrusionOk="0">
                <a:moveTo>
                  <a:pt x="5683046" y="57708"/>
                </a:moveTo>
                <a:cubicBezTo>
                  <a:pt x="5672784" y="78479"/>
                  <a:pt x="5642966" y="87153"/>
                  <a:pt x="5625338" y="115416"/>
                </a:cubicBezTo>
                <a:cubicBezTo>
                  <a:pt x="5620013" y="92613"/>
                  <a:pt x="5625769" y="81466"/>
                  <a:pt x="5625338" y="57708"/>
                </a:cubicBezTo>
                <a:cubicBezTo>
                  <a:pt x="5625054" y="77289"/>
                  <a:pt x="5611275" y="83326"/>
                  <a:pt x="5596484" y="86562"/>
                </a:cubicBezTo>
                <a:cubicBezTo>
                  <a:pt x="5578800" y="85526"/>
                  <a:pt x="5569293" y="73288"/>
                  <a:pt x="5567630" y="57708"/>
                </a:cubicBezTo>
                <a:cubicBezTo>
                  <a:pt x="5568082" y="83905"/>
                  <a:pt x="5562719" y="100508"/>
                  <a:pt x="5567630" y="115416"/>
                </a:cubicBezTo>
                <a:cubicBezTo>
                  <a:pt x="5438538" y="159645"/>
                  <a:pt x="5305049" y="99328"/>
                  <a:pt x="5126836" y="115416"/>
                </a:cubicBezTo>
                <a:cubicBezTo>
                  <a:pt x="4948623" y="131504"/>
                  <a:pt x="4822546" y="99401"/>
                  <a:pt x="4630943" y="115416"/>
                </a:cubicBezTo>
                <a:cubicBezTo>
                  <a:pt x="4439340" y="131431"/>
                  <a:pt x="4324117" y="66360"/>
                  <a:pt x="4024852" y="115416"/>
                </a:cubicBezTo>
                <a:cubicBezTo>
                  <a:pt x="3725587" y="164472"/>
                  <a:pt x="3619670" y="70746"/>
                  <a:pt x="3418760" y="115416"/>
                </a:cubicBezTo>
                <a:cubicBezTo>
                  <a:pt x="3217850" y="160086"/>
                  <a:pt x="3219572" y="73354"/>
                  <a:pt x="3033066" y="115416"/>
                </a:cubicBezTo>
                <a:cubicBezTo>
                  <a:pt x="2846560" y="157478"/>
                  <a:pt x="2755277" y="90074"/>
                  <a:pt x="2592272" y="115416"/>
                </a:cubicBezTo>
                <a:cubicBezTo>
                  <a:pt x="2429267" y="140758"/>
                  <a:pt x="2194505" y="55101"/>
                  <a:pt x="2041280" y="115416"/>
                </a:cubicBezTo>
                <a:cubicBezTo>
                  <a:pt x="1888055" y="175731"/>
                  <a:pt x="1702901" y="84979"/>
                  <a:pt x="1545387" y="115416"/>
                </a:cubicBezTo>
                <a:cubicBezTo>
                  <a:pt x="1387873" y="145853"/>
                  <a:pt x="1324803" y="101489"/>
                  <a:pt x="1104593" y="115416"/>
                </a:cubicBezTo>
                <a:cubicBezTo>
                  <a:pt x="884383" y="129343"/>
                  <a:pt x="804824" y="110001"/>
                  <a:pt x="553601" y="115416"/>
                </a:cubicBezTo>
                <a:cubicBezTo>
                  <a:pt x="302378" y="120831"/>
                  <a:pt x="246807" y="96317"/>
                  <a:pt x="57708" y="115416"/>
                </a:cubicBezTo>
                <a:cubicBezTo>
                  <a:pt x="21521" y="107657"/>
                  <a:pt x="6620" y="139013"/>
                  <a:pt x="0" y="173124"/>
                </a:cubicBezTo>
                <a:cubicBezTo>
                  <a:pt x="1278" y="253448"/>
                  <a:pt x="-36180" y="404492"/>
                  <a:pt x="0" y="505523"/>
                </a:cubicBezTo>
                <a:cubicBezTo>
                  <a:pt x="36180" y="606554"/>
                  <a:pt x="-42275" y="688605"/>
                  <a:pt x="0" y="865622"/>
                </a:cubicBezTo>
                <a:cubicBezTo>
                  <a:pt x="3403" y="893928"/>
                  <a:pt x="26021" y="915222"/>
                  <a:pt x="57708" y="923330"/>
                </a:cubicBezTo>
                <a:cubicBezTo>
                  <a:pt x="84406" y="920176"/>
                  <a:pt x="112464" y="902910"/>
                  <a:pt x="115416" y="865622"/>
                </a:cubicBezTo>
                <a:cubicBezTo>
                  <a:pt x="114674" y="845614"/>
                  <a:pt x="119537" y="822482"/>
                  <a:pt x="115416" y="807914"/>
                </a:cubicBezTo>
                <a:cubicBezTo>
                  <a:pt x="249488" y="796499"/>
                  <a:pt x="362432" y="818056"/>
                  <a:pt x="556210" y="807914"/>
                </a:cubicBezTo>
                <a:cubicBezTo>
                  <a:pt x="749988" y="797772"/>
                  <a:pt x="915678" y="872208"/>
                  <a:pt x="1107202" y="807914"/>
                </a:cubicBezTo>
                <a:cubicBezTo>
                  <a:pt x="1298726" y="743620"/>
                  <a:pt x="1358830" y="841188"/>
                  <a:pt x="1492897" y="807914"/>
                </a:cubicBezTo>
                <a:cubicBezTo>
                  <a:pt x="1626964" y="774640"/>
                  <a:pt x="1918186" y="872274"/>
                  <a:pt x="2043889" y="807914"/>
                </a:cubicBezTo>
                <a:cubicBezTo>
                  <a:pt x="2169592" y="743554"/>
                  <a:pt x="2548722" y="843049"/>
                  <a:pt x="2705079" y="807914"/>
                </a:cubicBezTo>
                <a:cubicBezTo>
                  <a:pt x="2861436" y="772779"/>
                  <a:pt x="3090430" y="845146"/>
                  <a:pt x="3366270" y="807914"/>
                </a:cubicBezTo>
                <a:cubicBezTo>
                  <a:pt x="3642110" y="770682"/>
                  <a:pt x="3609196" y="834068"/>
                  <a:pt x="3807064" y="807914"/>
                </a:cubicBezTo>
                <a:cubicBezTo>
                  <a:pt x="4004932" y="781760"/>
                  <a:pt x="4155649" y="820534"/>
                  <a:pt x="4247857" y="807914"/>
                </a:cubicBezTo>
                <a:cubicBezTo>
                  <a:pt x="4340065" y="795294"/>
                  <a:pt x="4591116" y="820726"/>
                  <a:pt x="4688651" y="807914"/>
                </a:cubicBezTo>
                <a:cubicBezTo>
                  <a:pt x="4786186" y="795102"/>
                  <a:pt x="5380177" y="861983"/>
                  <a:pt x="5625338" y="807914"/>
                </a:cubicBezTo>
                <a:cubicBezTo>
                  <a:pt x="5658455" y="811264"/>
                  <a:pt x="5682494" y="781147"/>
                  <a:pt x="5683046" y="750206"/>
                </a:cubicBezTo>
                <a:cubicBezTo>
                  <a:pt x="5649545" y="660977"/>
                  <a:pt x="5700021" y="583812"/>
                  <a:pt x="5683046" y="424732"/>
                </a:cubicBezTo>
                <a:cubicBezTo>
                  <a:pt x="5666071" y="265652"/>
                  <a:pt x="5695975" y="135750"/>
                  <a:pt x="5683046" y="57708"/>
                </a:cubicBezTo>
                <a:close/>
                <a:moveTo>
                  <a:pt x="57708" y="230833"/>
                </a:moveTo>
                <a:cubicBezTo>
                  <a:pt x="97868" y="228501"/>
                  <a:pt x="121990" y="206475"/>
                  <a:pt x="115416" y="173125"/>
                </a:cubicBezTo>
                <a:cubicBezTo>
                  <a:pt x="116127" y="157111"/>
                  <a:pt x="104347" y="141391"/>
                  <a:pt x="86562" y="144271"/>
                </a:cubicBezTo>
                <a:cubicBezTo>
                  <a:pt x="71073" y="144747"/>
                  <a:pt x="54054" y="156925"/>
                  <a:pt x="57708" y="173125"/>
                </a:cubicBezTo>
                <a:cubicBezTo>
                  <a:pt x="58041" y="192531"/>
                  <a:pt x="54034" y="217262"/>
                  <a:pt x="57708" y="230833"/>
                </a:cubicBezTo>
                <a:close/>
              </a:path>
              <a:path w="5683046" h="923330" fill="darkenLess" stroke="0" extrusionOk="0">
                <a:moveTo>
                  <a:pt x="57708" y="230833"/>
                </a:moveTo>
                <a:cubicBezTo>
                  <a:pt x="84772" y="234985"/>
                  <a:pt x="119336" y="203382"/>
                  <a:pt x="115416" y="173125"/>
                </a:cubicBezTo>
                <a:cubicBezTo>
                  <a:pt x="113197" y="153700"/>
                  <a:pt x="99005" y="146455"/>
                  <a:pt x="86562" y="144271"/>
                </a:cubicBezTo>
                <a:cubicBezTo>
                  <a:pt x="68945" y="147024"/>
                  <a:pt x="57562" y="156624"/>
                  <a:pt x="57708" y="173125"/>
                </a:cubicBezTo>
                <a:cubicBezTo>
                  <a:pt x="61037" y="189680"/>
                  <a:pt x="51637" y="218925"/>
                  <a:pt x="57708" y="230833"/>
                </a:cubicBezTo>
                <a:close/>
                <a:moveTo>
                  <a:pt x="5625338" y="115416"/>
                </a:moveTo>
                <a:cubicBezTo>
                  <a:pt x="5657430" y="113569"/>
                  <a:pt x="5680848" y="83317"/>
                  <a:pt x="5683046" y="57708"/>
                </a:cubicBezTo>
                <a:cubicBezTo>
                  <a:pt x="5681832" y="28894"/>
                  <a:pt x="5663327" y="-5394"/>
                  <a:pt x="5625338" y="0"/>
                </a:cubicBezTo>
                <a:cubicBezTo>
                  <a:pt x="5598144" y="-1132"/>
                  <a:pt x="5567890" y="27321"/>
                  <a:pt x="5567630" y="57708"/>
                </a:cubicBezTo>
                <a:cubicBezTo>
                  <a:pt x="5564253" y="74920"/>
                  <a:pt x="5579789" y="83170"/>
                  <a:pt x="5596484" y="86562"/>
                </a:cubicBezTo>
                <a:cubicBezTo>
                  <a:pt x="5616398" y="84222"/>
                  <a:pt x="5627059" y="73811"/>
                  <a:pt x="5625338" y="57708"/>
                </a:cubicBezTo>
                <a:cubicBezTo>
                  <a:pt x="5625647" y="77406"/>
                  <a:pt x="5618622" y="90177"/>
                  <a:pt x="5625338" y="115416"/>
                </a:cubicBezTo>
                <a:close/>
              </a:path>
              <a:path w="5683046" h="923330" fill="none" extrusionOk="0">
                <a:moveTo>
                  <a:pt x="0" y="173124"/>
                </a:moveTo>
                <a:cubicBezTo>
                  <a:pt x="-3621" y="135708"/>
                  <a:pt x="25983" y="114307"/>
                  <a:pt x="57708" y="115416"/>
                </a:cubicBezTo>
                <a:cubicBezTo>
                  <a:pt x="203754" y="103046"/>
                  <a:pt x="508844" y="181324"/>
                  <a:pt x="718899" y="115416"/>
                </a:cubicBezTo>
                <a:cubicBezTo>
                  <a:pt x="928954" y="49508"/>
                  <a:pt x="1040264" y="167794"/>
                  <a:pt x="1159692" y="115416"/>
                </a:cubicBezTo>
                <a:cubicBezTo>
                  <a:pt x="1279120" y="63038"/>
                  <a:pt x="1487186" y="165541"/>
                  <a:pt x="1600486" y="115416"/>
                </a:cubicBezTo>
                <a:cubicBezTo>
                  <a:pt x="1713786" y="65291"/>
                  <a:pt x="2067761" y="132634"/>
                  <a:pt x="2261677" y="115416"/>
                </a:cubicBezTo>
                <a:cubicBezTo>
                  <a:pt x="2455593" y="98198"/>
                  <a:pt x="2617617" y="155952"/>
                  <a:pt x="2812669" y="115416"/>
                </a:cubicBezTo>
                <a:cubicBezTo>
                  <a:pt x="3007721" y="74880"/>
                  <a:pt x="3080322" y="139828"/>
                  <a:pt x="3308562" y="115416"/>
                </a:cubicBezTo>
                <a:cubicBezTo>
                  <a:pt x="3536802" y="91004"/>
                  <a:pt x="3622292" y="145088"/>
                  <a:pt x="3749356" y="115416"/>
                </a:cubicBezTo>
                <a:cubicBezTo>
                  <a:pt x="3876420" y="85744"/>
                  <a:pt x="4017515" y="133258"/>
                  <a:pt x="4245249" y="115416"/>
                </a:cubicBezTo>
                <a:cubicBezTo>
                  <a:pt x="4472983" y="97574"/>
                  <a:pt x="4552918" y="160399"/>
                  <a:pt x="4686042" y="115416"/>
                </a:cubicBezTo>
                <a:cubicBezTo>
                  <a:pt x="4819166" y="70433"/>
                  <a:pt x="5257493" y="181263"/>
                  <a:pt x="5567630" y="115416"/>
                </a:cubicBezTo>
                <a:cubicBezTo>
                  <a:pt x="5567261" y="96211"/>
                  <a:pt x="5573409" y="85100"/>
                  <a:pt x="5567630" y="57708"/>
                </a:cubicBezTo>
                <a:cubicBezTo>
                  <a:pt x="5573972" y="25255"/>
                  <a:pt x="5597694" y="-4441"/>
                  <a:pt x="5625338" y="0"/>
                </a:cubicBezTo>
                <a:cubicBezTo>
                  <a:pt x="5659581" y="7392"/>
                  <a:pt x="5690365" y="28349"/>
                  <a:pt x="5683046" y="57708"/>
                </a:cubicBezTo>
                <a:cubicBezTo>
                  <a:pt x="5716149" y="211778"/>
                  <a:pt x="5664349" y="283490"/>
                  <a:pt x="5683046" y="397032"/>
                </a:cubicBezTo>
                <a:cubicBezTo>
                  <a:pt x="5701743" y="510574"/>
                  <a:pt x="5657817" y="581993"/>
                  <a:pt x="5683046" y="750206"/>
                </a:cubicBezTo>
                <a:cubicBezTo>
                  <a:pt x="5681308" y="782048"/>
                  <a:pt x="5655087" y="812793"/>
                  <a:pt x="5625338" y="807914"/>
                </a:cubicBezTo>
                <a:cubicBezTo>
                  <a:pt x="5487552" y="852777"/>
                  <a:pt x="5387930" y="772660"/>
                  <a:pt x="5239643" y="807914"/>
                </a:cubicBezTo>
                <a:cubicBezTo>
                  <a:pt x="5091357" y="843168"/>
                  <a:pt x="4718300" y="801208"/>
                  <a:pt x="4578453" y="807914"/>
                </a:cubicBezTo>
                <a:cubicBezTo>
                  <a:pt x="4438606" y="814620"/>
                  <a:pt x="4300950" y="755325"/>
                  <a:pt x="4137659" y="807914"/>
                </a:cubicBezTo>
                <a:cubicBezTo>
                  <a:pt x="3974368" y="860503"/>
                  <a:pt x="3866498" y="775350"/>
                  <a:pt x="3641766" y="807914"/>
                </a:cubicBezTo>
                <a:cubicBezTo>
                  <a:pt x="3417034" y="840478"/>
                  <a:pt x="3362369" y="768006"/>
                  <a:pt x="3256072" y="807914"/>
                </a:cubicBezTo>
                <a:cubicBezTo>
                  <a:pt x="3149775" y="847822"/>
                  <a:pt x="2903581" y="761302"/>
                  <a:pt x="2760179" y="807914"/>
                </a:cubicBezTo>
                <a:cubicBezTo>
                  <a:pt x="2616777" y="854526"/>
                  <a:pt x="2530633" y="765288"/>
                  <a:pt x="2374484" y="807914"/>
                </a:cubicBezTo>
                <a:cubicBezTo>
                  <a:pt x="2218336" y="850540"/>
                  <a:pt x="1994458" y="788687"/>
                  <a:pt x="1878591" y="807914"/>
                </a:cubicBezTo>
                <a:cubicBezTo>
                  <a:pt x="1762724" y="827141"/>
                  <a:pt x="1555374" y="779644"/>
                  <a:pt x="1327599" y="807914"/>
                </a:cubicBezTo>
                <a:cubicBezTo>
                  <a:pt x="1099824" y="836184"/>
                  <a:pt x="1069616" y="768180"/>
                  <a:pt x="886805" y="807914"/>
                </a:cubicBezTo>
                <a:cubicBezTo>
                  <a:pt x="703994" y="847648"/>
                  <a:pt x="474040" y="716068"/>
                  <a:pt x="115416" y="807914"/>
                </a:cubicBezTo>
                <a:cubicBezTo>
                  <a:pt x="121991" y="829785"/>
                  <a:pt x="115335" y="850113"/>
                  <a:pt x="115416" y="865622"/>
                </a:cubicBezTo>
                <a:cubicBezTo>
                  <a:pt x="109343" y="899811"/>
                  <a:pt x="96598" y="929178"/>
                  <a:pt x="57708" y="923330"/>
                </a:cubicBezTo>
                <a:cubicBezTo>
                  <a:pt x="26919" y="931694"/>
                  <a:pt x="-3794" y="894317"/>
                  <a:pt x="0" y="865622"/>
                </a:cubicBezTo>
                <a:cubicBezTo>
                  <a:pt x="-27941" y="715472"/>
                  <a:pt x="35796" y="642388"/>
                  <a:pt x="0" y="533223"/>
                </a:cubicBezTo>
                <a:cubicBezTo>
                  <a:pt x="-35796" y="424058"/>
                  <a:pt x="11751" y="281258"/>
                  <a:pt x="0" y="173124"/>
                </a:cubicBezTo>
                <a:close/>
                <a:moveTo>
                  <a:pt x="5567630" y="115416"/>
                </a:moveTo>
                <a:cubicBezTo>
                  <a:pt x="5579826" y="112272"/>
                  <a:pt x="5605444" y="120396"/>
                  <a:pt x="5625338" y="115416"/>
                </a:cubicBezTo>
                <a:cubicBezTo>
                  <a:pt x="5656585" y="114060"/>
                  <a:pt x="5685445" y="96502"/>
                  <a:pt x="5683046" y="57708"/>
                </a:cubicBezTo>
                <a:moveTo>
                  <a:pt x="5625338" y="115416"/>
                </a:moveTo>
                <a:cubicBezTo>
                  <a:pt x="5619747" y="90829"/>
                  <a:pt x="5630295" y="79971"/>
                  <a:pt x="5625338" y="57708"/>
                </a:cubicBezTo>
                <a:cubicBezTo>
                  <a:pt x="5626085" y="69461"/>
                  <a:pt x="5611296" y="86625"/>
                  <a:pt x="5596484" y="86562"/>
                </a:cubicBezTo>
                <a:cubicBezTo>
                  <a:pt x="5580280" y="86128"/>
                  <a:pt x="5572000" y="74383"/>
                  <a:pt x="5567630" y="57708"/>
                </a:cubicBezTo>
                <a:moveTo>
                  <a:pt x="57708" y="230833"/>
                </a:moveTo>
                <a:cubicBezTo>
                  <a:pt x="53486" y="207896"/>
                  <a:pt x="61968" y="201768"/>
                  <a:pt x="57708" y="173124"/>
                </a:cubicBezTo>
                <a:cubicBezTo>
                  <a:pt x="58404" y="158816"/>
                  <a:pt x="67010" y="144999"/>
                  <a:pt x="86562" y="144270"/>
                </a:cubicBezTo>
                <a:cubicBezTo>
                  <a:pt x="103798" y="144160"/>
                  <a:pt x="113329" y="154112"/>
                  <a:pt x="115416" y="173124"/>
                </a:cubicBezTo>
                <a:cubicBezTo>
                  <a:pt x="108920" y="202040"/>
                  <a:pt x="97100" y="235825"/>
                  <a:pt x="57708" y="230832"/>
                </a:cubicBezTo>
                <a:cubicBezTo>
                  <a:pt x="28859" y="225154"/>
                  <a:pt x="696" y="204921"/>
                  <a:pt x="0" y="173124"/>
                </a:cubicBezTo>
                <a:moveTo>
                  <a:pt x="115416" y="173124"/>
                </a:moveTo>
                <a:cubicBezTo>
                  <a:pt x="134292" y="279878"/>
                  <a:pt x="113164" y="356135"/>
                  <a:pt x="115416" y="496867"/>
                </a:cubicBezTo>
                <a:cubicBezTo>
                  <a:pt x="117668" y="637599"/>
                  <a:pt x="91906" y="694310"/>
                  <a:pt x="115416" y="807914"/>
                </a:cubicBezTo>
              </a:path>
              <a:path w="5683046" h="923330" fill="none" stroke="0" extrusionOk="0">
                <a:moveTo>
                  <a:pt x="0" y="173124"/>
                </a:moveTo>
                <a:cubicBezTo>
                  <a:pt x="773" y="149778"/>
                  <a:pt x="25924" y="121626"/>
                  <a:pt x="57708" y="115416"/>
                </a:cubicBezTo>
                <a:cubicBezTo>
                  <a:pt x="187659" y="92328"/>
                  <a:pt x="382447" y="149668"/>
                  <a:pt x="553601" y="115416"/>
                </a:cubicBezTo>
                <a:cubicBezTo>
                  <a:pt x="724755" y="81164"/>
                  <a:pt x="1016226" y="132317"/>
                  <a:pt x="1159692" y="115416"/>
                </a:cubicBezTo>
                <a:cubicBezTo>
                  <a:pt x="1303158" y="98515"/>
                  <a:pt x="1564604" y="156399"/>
                  <a:pt x="1765784" y="115416"/>
                </a:cubicBezTo>
                <a:cubicBezTo>
                  <a:pt x="1966964" y="74433"/>
                  <a:pt x="2011775" y="118101"/>
                  <a:pt x="2151478" y="115416"/>
                </a:cubicBezTo>
                <a:cubicBezTo>
                  <a:pt x="2291181" y="112731"/>
                  <a:pt x="2494447" y="120339"/>
                  <a:pt x="2592272" y="115416"/>
                </a:cubicBezTo>
                <a:cubicBezTo>
                  <a:pt x="2690097" y="110493"/>
                  <a:pt x="2864478" y="157950"/>
                  <a:pt x="3033066" y="115416"/>
                </a:cubicBezTo>
                <a:cubicBezTo>
                  <a:pt x="3201654" y="72882"/>
                  <a:pt x="3429671" y="117563"/>
                  <a:pt x="3528959" y="115416"/>
                </a:cubicBezTo>
                <a:cubicBezTo>
                  <a:pt x="3628247" y="113269"/>
                  <a:pt x="3883572" y="148777"/>
                  <a:pt x="4135050" y="115416"/>
                </a:cubicBezTo>
                <a:cubicBezTo>
                  <a:pt x="4386528" y="82055"/>
                  <a:pt x="4431123" y="168654"/>
                  <a:pt x="4630943" y="115416"/>
                </a:cubicBezTo>
                <a:cubicBezTo>
                  <a:pt x="4830763" y="62178"/>
                  <a:pt x="5321069" y="131436"/>
                  <a:pt x="5567630" y="115416"/>
                </a:cubicBezTo>
                <a:cubicBezTo>
                  <a:pt x="5564140" y="101783"/>
                  <a:pt x="5571525" y="80324"/>
                  <a:pt x="5567630" y="57708"/>
                </a:cubicBezTo>
                <a:cubicBezTo>
                  <a:pt x="5572847" y="23273"/>
                  <a:pt x="5599558" y="6338"/>
                  <a:pt x="5625338" y="0"/>
                </a:cubicBezTo>
                <a:cubicBezTo>
                  <a:pt x="5658968" y="-2131"/>
                  <a:pt x="5688921" y="22849"/>
                  <a:pt x="5683046" y="57708"/>
                </a:cubicBezTo>
                <a:cubicBezTo>
                  <a:pt x="5703981" y="151750"/>
                  <a:pt x="5672742" y="315061"/>
                  <a:pt x="5683046" y="403957"/>
                </a:cubicBezTo>
                <a:cubicBezTo>
                  <a:pt x="5693350" y="492853"/>
                  <a:pt x="5674045" y="579032"/>
                  <a:pt x="5683046" y="750206"/>
                </a:cubicBezTo>
                <a:cubicBezTo>
                  <a:pt x="5685579" y="777583"/>
                  <a:pt x="5655917" y="802121"/>
                  <a:pt x="5625338" y="807914"/>
                </a:cubicBezTo>
                <a:cubicBezTo>
                  <a:pt x="5502197" y="808301"/>
                  <a:pt x="5354100" y="782126"/>
                  <a:pt x="5239643" y="807914"/>
                </a:cubicBezTo>
                <a:cubicBezTo>
                  <a:pt x="5125186" y="833702"/>
                  <a:pt x="4839029" y="758637"/>
                  <a:pt x="4688651" y="807914"/>
                </a:cubicBezTo>
                <a:cubicBezTo>
                  <a:pt x="4538273" y="857191"/>
                  <a:pt x="4337721" y="775690"/>
                  <a:pt x="4247858" y="807914"/>
                </a:cubicBezTo>
                <a:cubicBezTo>
                  <a:pt x="4157995" y="840138"/>
                  <a:pt x="3860637" y="760291"/>
                  <a:pt x="3751965" y="807914"/>
                </a:cubicBezTo>
                <a:cubicBezTo>
                  <a:pt x="3643293" y="855537"/>
                  <a:pt x="3338961" y="739218"/>
                  <a:pt x="3145873" y="807914"/>
                </a:cubicBezTo>
                <a:cubicBezTo>
                  <a:pt x="2952785" y="876610"/>
                  <a:pt x="2755648" y="770368"/>
                  <a:pt x="2649980" y="807914"/>
                </a:cubicBezTo>
                <a:cubicBezTo>
                  <a:pt x="2544312" y="845460"/>
                  <a:pt x="2307017" y="772486"/>
                  <a:pt x="2098988" y="807914"/>
                </a:cubicBezTo>
                <a:cubicBezTo>
                  <a:pt x="1890959" y="843342"/>
                  <a:pt x="1658693" y="747030"/>
                  <a:pt x="1437797" y="807914"/>
                </a:cubicBezTo>
                <a:cubicBezTo>
                  <a:pt x="1216901" y="868798"/>
                  <a:pt x="959142" y="732301"/>
                  <a:pt x="776607" y="807914"/>
                </a:cubicBezTo>
                <a:cubicBezTo>
                  <a:pt x="594072" y="883527"/>
                  <a:pt x="256678" y="757771"/>
                  <a:pt x="115416" y="807914"/>
                </a:cubicBezTo>
                <a:cubicBezTo>
                  <a:pt x="122301" y="820606"/>
                  <a:pt x="111031" y="844893"/>
                  <a:pt x="115416" y="865622"/>
                </a:cubicBezTo>
                <a:cubicBezTo>
                  <a:pt x="116946" y="896359"/>
                  <a:pt x="95062" y="924881"/>
                  <a:pt x="57708" y="923330"/>
                </a:cubicBezTo>
                <a:cubicBezTo>
                  <a:pt x="23732" y="923387"/>
                  <a:pt x="-7072" y="898434"/>
                  <a:pt x="0" y="865622"/>
                </a:cubicBezTo>
                <a:cubicBezTo>
                  <a:pt x="-4341" y="783491"/>
                  <a:pt x="13445" y="679106"/>
                  <a:pt x="0" y="540148"/>
                </a:cubicBezTo>
                <a:cubicBezTo>
                  <a:pt x="-13445" y="401190"/>
                  <a:pt x="27017" y="350066"/>
                  <a:pt x="0" y="173124"/>
                </a:cubicBezTo>
                <a:close/>
                <a:moveTo>
                  <a:pt x="5567630" y="115416"/>
                </a:moveTo>
                <a:cubicBezTo>
                  <a:pt x="5595992" y="113598"/>
                  <a:pt x="5611033" y="121403"/>
                  <a:pt x="5625338" y="115416"/>
                </a:cubicBezTo>
                <a:cubicBezTo>
                  <a:pt x="5655826" y="120092"/>
                  <a:pt x="5690326" y="93465"/>
                  <a:pt x="5683046" y="57708"/>
                </a:cubicBezTo>
                <a:moveTo>
                  <a:pt x="5625338" y="115416"/>
                </a:moveTo>
                <a:cubicBezTo>
                  <a:pt x="5622898" y="101901"/>
                  <a:pt x="5626323" y="83997"/>
                  <a:pt x="5625338" y="57708"/>
                </a:cubicBezTo>
                <a:cubicBezTo>
                  <a:pt x="5624798" y="73443"/>
                  <a:pt x="5615898" y="83513"/>
                  <a:pt x="5596484" y="86562"/>
                </a:cubicBezTo>
                <a:cubicBezTo>
                  <a:pt x="5580132" y="82075"/>
                  <a:pt x="5569659" y="74024"/>
                  <a:pt x="5567630" y="57708"/>
                </a:cubicBezTo>
                <a:moveTo>
                  <a:pt x="57708" y="230833"/>
                </a:moveTo>
                <a:cubicBezTo>
                  <a:pt x="55325" y="214044"/>
                  <a:pt x="63635" y="189045"/>
                  <a:pt x="57708" y="173124"/>
                </a:cubicBezTo>
                <a:cubicBezTo>
                  <a:pt x="56460" y="156810"/>
                  <a:pt x="70088" y="142748"/>
                  <a:pt x="86562" y="144270"/>
                </a:cubicBezTo>
                <a:cubicBezTo>
                  <a:pt x="102710" y="143591"/>
                  <a:pt x="115883" y="152791"/>
                  <a:pt x="115416" y="173124"/>
                </a:cubicBezTo>
                <a:cubicBezTo>
                  <a:pt x="120154" y="200883"/>
                  <a:pt x="92991" y="230340"/>
                  <a:pt x="57708" y="230832"/>
                </a:cubicBezTo>
                <a:cubicBezTo>
                  <a:pt x="28167" y="238502"/>
                  <a:pt x="-8447" y="208092"/>
                  <a:pt x="0" y="173124"/>
                </a:cubicBezTo>
                <a:moveTo>
                  <a:pt x="115416" y="173124"/>
                </a:moveTo>
                <a:cubicBezTo>
                  <a:pt x="149787" y="250602"/>
                  <a:pt x="82596" y="395359"/>
                  <a:pt x="115416" y="477823"/>
                </a:cubicBezTo>
                <a:cubicBezTo>
                  <a:pt x="148236" y="560287"/>
                  <a:pt x="85385" y="719059"/>
                  <a:pt x="115416" y="807914"/>
                </a:cubicBezTo>
              </a:path>
            </a:pathLst>
          </a:custGeom>
          <a:solidFill>
            <a:srgbClr val="F6C678"/>
          </a:solidFill>
          <a:ln w="28575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06198222">
                  <a:prstGeom prst="horizontalScroll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本框 18">
            <a:extLst>
              <a:ext uri="{FF2B5EF4-FFF2-40B4-BE49-F238E27FC236}">
                <a16:creationId xmlns:a16="http://schemas.microsoft.com/office/drawing/2014/main" id="{C9178559-F258-3388-19CA-81FC9DDFDB1E}"/>
              </a:ext>
            </a:extLst>
          </p:cNvPr>
          <p:cNvSpPr txBox="1"/>
          <p:nvPr/>
        </p:nvSpPr>
        <p:spPr>
          <a:xfrm>
            <a:off x="5120149" y="832529"/>
            <a:ext cx="544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讀取檔案，判斷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開始組譯器流程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書卷: 水平 7">
            <a:extLst>
              <a:ext uri="{FF2B5EF4-FFF2-40B4-BE49-F238E27FC236}">
                <a16:creationId xmlns:a16="http://schemas.microsoft.com/office/drawing/2014/main" id="{DFA28401-8847-7A81-DC6C-E1C7FBC95604}"/>
              </a:ext>
            </a:extLst>
          </p:cNvPr>
          <p:cNvSpPr/>
          <p:nvPr/>
        </p:nvSpPr>
        <p:spPr>
          <a:xfrm>
            <a:off x="4886632" y="1585497"/>
            <a:ext cx="5683046" cy="923330"/>
          </a:xfrm>
          <a:custGeom>
            <a:avLst/>
            <a:gdLst>
              <a:gd name="connsiteX0" fmla="*/ 5683046 w 5683046"/>
              <a:gd name="connsiteY0" fmla="*/ 57708 h 923330"/>
              <a:gd name="connsiteX1" fmla="*/ 5625338 w 5683046"/>
              <a:gd name="connsiteY1" fmla="*/ 115416 h 923330"/>
              <a:gd name="connsiteX2" fmla="*/ 5625338 w 5683046"/>
              <a:gd name="connsiteY2" fmla="*/ 57708 h 923330"/>
              <a:gd name="connsiteX3" fmla="*/ 5596484 w 5683046"/>
              <a:gd name="connsiteY3" fmla="*/ 86562 h 923330"/>
              <a:gd name="connsiteX4" fmla="*/ 5567630 w 5683046"/>
              <a:gd name="connsiteY4" fmla="*/ 57708 h 923330"/>
              <a:gd name="connsiteX5" fmla="*/ 5567630 w 5683046"/>
              <a:gd name="connsiteY5" fmla="*/ 115416 h 923330"/>
              <a:gd name="connsiteX6" fmla="*/ 5126836 w 5683046"/>
              <a:gd name="connsiteY6" fmla="*/ 115416 h 923330"/>
              <a:gd name="connsiteX7" fmla="*/ 4741142 w 5683046"/>
              <a:gd name="connsiteY7" fmla="*/ 115416 h 923330"/>
              <a:gd name="connsiteX8" fmla="*/ 4135050 w 5683046"/>
              <a:gd name="connsiteY8" fmla="*/ 115416 h 923330"/>
              <a:gd name="connsiteX9" fmla="*/ 3639157 w 5683046"/>
              <a:gd name="connsiteY9" fmla="*/ 115416 h 923330"/>
              <a:gd name="connsiteX10" fmla="*/ 3033066 w 5683046"/>
              <a:gd name="connsiteY10" fmla="*/ 115416 h 923330"/>
              <a:gd name="connsiteX11" fmla="*/ 2426974 w 5683046"/>
              <a:gd name="connsiteY11" fmla="*/ 115416 h 923330"/>
              <a:gd name="connsiteX12" fmla="*/ 1986181 w 5683046"/>
              <a:gd name="connsiteY12" fmla="*/ 115416 h 923330"/>
              <a:gd name="connsiteX13" fmla="*/ 1545387 w 5683046"/>
              <a:gd name="connsiteY13" fmla="*/ 115416 h 923330"/>
              <a:gd name="connsiteX14" fmla="*/ 1159692 w 5683046"/>
              <a:gd name="connsiteY14" fmla="*/ 115416 h 923330"/>
              <a:gd name="connsiteX15" fmla="*/ 608700 w 5683046"/>
              <a:gd name="connsiteY15" fmla="*/ 115416 h 923330"/>
              <a:gd name="connsiteX16" fmla="*/ 57708 w 5683046"/>
              <a:gd name="connsiteY16" fmla="*/ 115416 h 923330"/>
              <a:gd name="connsiteX17" fmla="*/ 0 w 5683046"/>
              <a:gd name="connsiteY17" fmla="*/ 173124 h 923330"/>
              <a:gd name="connsiteX18" fmla="*/ 0 w 5683046"/>
              <a:gd name="connsiteY18" fmla="*/ 505523 h 923330"/>
              <a:gd name="connsiteX19" fmla="*/ 0 w 5683046"/>
              <a:gd name="connsiteY19" fmla="*/ 865622 h 923330"/>
              <a:gd name="connsiteX20" fmla="*/ 57708 w 5683046"/>
              <a:gd name="connsiteY20" fmla="*/ 923330 h 923330"/>
              <a:gd name="connsiteX21" fmla="*/ 115416 w 5683046"/>
              <a:gd name="connsiteY21" fmla="*/ 865622 h 923330"/>
              <a:gd name="connsiteX22" fmla="*/ 115416 w 5683046"/>
              <a:gd name="connsiteY22" fmla="*/ 807914 h 923330"/>
              <a:gd name="connsiteX23" fmla="*/ 611309 w 5683046"/>
              <a:gd name="connsiteY23" fmla="*/ 807914 h 923330"/>
              <a:gd name="connsiteX24" fmla="*/ 997004 w 5683046"/>
              <a:gd name="connsiteY24" fmla="*/ 807914 h 923330"/>
              <a:gd name="connsiteX25" fmla="*/ 1437797 w 5683046"/>
              <a:gd name="connsiteY25" fmla="*/ 807914 h 923330"/>
              <a:gd name="connsiteX26" fmla="*/ 1933690 w 5683046"/>
              <a:gd name="connsiteY26" fmla="*/ 807914 h 923330"/>
              <a:gd name="connsiteX27" fmla="*/ 2319385 w 5683046"/>
              <a:gd name="connsiteY27" fmla="*/ 807914 h 923330"/>
              <a:gd name="connsiteX28" fmla="*/ 2980575 w 5683046"/>
              <a:gd name="connsiteY28" fmla="*/ 807914 h 923330"/>
              <a:gd name="connsiteX29" fmla="*/ 3366270 w 5683046"/>
              <a:gd name="connsiteY29" fmla="*/ 807914 h 923330"/>
              <a:gd name="connsiteX30" fmla="*/ 3862163 w 5683046"/>
              <a:gd name="connsiteY30" fmla="*/ 807914 h 923330"/>
              <a:gd name="connsiteX31" fmla="*/ 4413155 w 5683046"/>
              <a:gd name="connsiteY31" fmla="*/ 807914 h 923330"/>
              <a:gd name="connsiteX32" fmla="*/ 4798850 w 5683046"/>
              <a:gd name="connsiteY32" fmla="*/ 807914 h 923330"/>
              <a:gd name="connsiteX33" fmla="*/ 5625338 w 5683046"/>
              <a:gd name="connsiteY33" fmla="*/ 807914 h 923330"/>
              <a:gd name="connsiteX34" fmla="*/ 5683046 w 5683046"/>
              <a:gd name="connsiteY34" fmla="*/ 750206 h 923330"/>
              <a:gd name="connsiteX35" fmla="*/ 5683046 w 5683046"/>
              <a:gd name="connsiteY35" fmla="*/ 417807 h 923330"/>
              <a:gd name="connsiteX36" fmla="*/ 5683046 w 5683046"/>
              <a:gd name="connsiteY36" fmla="*/ 57708 h 923330"/>
              <a:gd name="connsiteX37" fmla="*/ 57708 w 5683046"/>
              <a:gd name="connsiteY37" fmla="*/ 230833 h 923330"/>
              <a:gd name="connsiteX38" fmla="*/ 115416 w 5683046"/>
              <a:gd name="connsiteY38" fmla="*/ 173125 h 923330"/>
              <a:gd name="connsiteX39" fmla="*/ 86562 w 5683046"/>
              <a:gd name="connsiteY39" fmla="*/ 144271 h 923330"/>
              <a:gd name="connsiteX40" fmla="*/ 57708 w 5683046"/>
              <a:gd name="connsiteY40" fmla="*/ 173125 h 923330"/>
              <a:gd name="connsiteX41" fmla="*/ 57708 w 5683046"/>
              <a:gd name="connsiteY41" fmla="*/ 230833 h 923330"/>
              <a:gd name="connsiteX0" fmla="*/ 57708 w 5683046"/>
              <a:gd name="connsiteY0" fmla="*/ 230833 h 923330"/>
              <a:gd name="connsiteX1" fmla="*/ 115416 w 5683046"/>
              <a:gd name="connsiteY1" fmla="*/ 173125 h 923330"/>
              <a:gd name="connsiteX2" fmla="*/ 86562 w 5683046"/>
              <a:gd name="connsiteY2" fmla="*/ 144271 h 923330"/>
              <a:gd name="connsiteX3" fmla="*/ 57708 w 5683046"/>
              <a:gd name="connsiteY3" fmla="*/ 173125 h 923330"/>
              <a:gd name="connsiteX4" fmla="*/ 57708 w 5683046"/>
              <a:gd name="connsiteY4" fmla="*/ 230833 h 923330"/>
              <a:gd name="connsiteX5" fmla="*/ 5625338 w 5683046"/>
              <a:gd name="connsiteY5" fmla="*/ 115416 h 923330"/>
              <a:gd name="connsiteX6" fmla="*/ 5683046 w 5683046"/>
              <a:gd name="connsiteY6" fmla="*/ 57708 h 923330"/>
              <a:gd name="connsiteX7" fmla="*/ 5625338 w 5683046"/>
              <a:gd name="connsiteY7" fmla="*/ 0 h 923330"/>
              <a:gd name="connsiteX8" fmla="*/ 5567630 w 5683046"/>
              <a:gd name="connsiteY8" fmla="*/ 57708 h 923330"/>
              <a:gd name="connsiteX9" fmla="*/ 5596484 w 5683046"/>
              <a:gd name="connsiteY9" fmla="*/ 86562 h 923330"/>
              <a:gd name="connsiteX10" fmla="*/ 5625338 w 5683046"/>
              <a:gd name="connsiteY10" fmla="*/ 57708 h 923330"/>
              <a:gd name="connsiteX11" fmla="*/ 5625338 w 5683046"/>
              <a:gd name="connsiteY11" fmla="*/ 115416 h 923330"/>
              <a:gd name="connsiteX0" fmla="*/ 0 w 5683046"/>
              <a:gd name="connsiteY0" fmla="*/ 173124 h 923330"/>
              <a:gd name="connsiteX1" fmla="*/ 57708 w 5683046"/>
              <a:gd name="connsiteY1" fmla="*/ 115416 h 923330"/>
              <a:gd name="connsiteX2" fmla="*/ 718899 w 5683046"/>
              <a:gd name="connsiteY2" fmla="*/ 115416 h 923330"/>
              <a:gd name="connsiteX3" fmla="*/ 1214792 w 5683046"/>
              <a:gd name="connsiteY3" fmla="*/ 115416 h 923330"/>
              <a:gd name="connsiteX4" fmla="*/ 1765784 w 5683046"/>
              <a:gd name="connsiteY4" fmla="*/ 115416 h 923330"/>
              <a:gd name="connsiteX5" fmla="*/ 2261677 w 5683046"/>
              <a:gd name="connsiteY5" fmla="*/ 115416 h 923330"/>
              <a:gd name="connsiteX6" fmla="*/ 2812669 w 5683046"/>
              <a:gd name="connsiteY6" fmla="*/ 115416 h 923330"/>
              <a:gd name="connsiteX7" fmla="*/ 3473860 w 5683046"/>
              <a:gd name="connsiteY7" fmla="*/ 115416 h 923330"/>
              <a:gd name="connsiteX8" fmla="*/ 3914653 w 5683046"/>
              <a:gd name="connsiteY8" fmla="*/ 115416 h 923330"/>
              <a:gd name="connsiteX9" fmla="*/ 4355447 w 5683046"/>
              <a:gd name="connsiteY9" fmla="*/ 115416 h 923330"/>
              <a:gd name="connsiteX10" fmla="*/ 4741142 w 5683046"/>
              <a:gd name="connsiteY10" fmla="*/ 115416 h 923330"/>
              <a:gd name="connsiteX11" fmla="*/ 5567630 w 5683046"/>
              <a:gd name="connsiteY11" fmla="*/ 115416 h 923330"/>
              <a:gd name="connsiteX12" fmla="*/ 5567630 w 5683046"/>
              <a:gd name="connsiteY12" fmla="*/ 57708 h 923330"/>
              <a:gd name="connsiteX13" fmla="*/ 5625338 w 5683046"/>
              <a:gd name="connsiteY13" fmla="*/ 0 h 923330"/>
              <a:gd name="connsiteX14" fmla="*/ 5683046 w 5683046"/>
              <a:gd name="connsiteY14" fmla="*/ 57708 h 923330"/>
              <a:gd name="connsiteX15" fmla="*/ 5683046 w 5683046"/>
              <a:gd name="connsiteY15" fmla="*/ 410882 h 923330"/>
              <a:gd name="connsiteX16" fmla="*/ 5683046 w 5683046"/>
              <a:gd name="connsiteY16" fmla="*/ 750206 h 923330"/>
              <a:gd name="connsiteX17" fmla="*/ 5625338 w 5683046"/>
              <a:gd name="connsiteY17" fmla="*/ 807914 h 923330"/>
              <a:gd name="connsiteX18" fmla="*/ 4964147 w 5683046"/>
              <a:gd name="connsiteY18" fmla="*/ 807914 h 923330"/>
              <a:gd name="connsiteX19" fmla="*/ 4578453 w 5683046"/>
              <a:gd name="connsiteY19" fmla="*/ 807914 h 923330"/>
              <a:gd name="connsiteX20" fmla="*/ 4082560 w 5683046"/>
              <a:gd name="connsiteY20" fmla="*/ 807914 h 923330"/>
              <a:gd name="connsiteX21" fmla="*/ 3586667 w 5683046"/>
              <a:gd name="connsiteY21" fmla="*/ 807914 h 923330"/>
              <a:gd name="connsiteX22" fmla="*/ 2925476 w 5683046"/>
              <a:gd name="connsiteY22" fmla="*/ 807914 h 923330"/>
              <a:gd name="connsiteX23" fmla="*/ 2319385 w 5683046"/>
              <a:gd name="connsiteY23" fmla="*/ 807914 h 923330"/>
              <a:gd name="connsiteX24" fmla="*/ 1768393 w 5683046"/>
              <a:gd name="connsiteY24" fmla="*/ 807914 h 923330"/>
              <a:gd name="connsiteX25" fmla="*/ 1107202 w 5683046"/>
              <a:gd name="connsiteY25" fmla="*/ 807914 h 923330"/>
              <a:gd name="connsiteX26" fmla="*/ 666408 w 5683046"/>
              <a:gd name="connsiteY26" fmla="*/ 807914 h 923330"/>
              <a:gd name="connsiteX27" fmla="*/ 115416 w 5683046"/>
              <a:gd name="connsiteY27" fmla="*/ 807914 h 923330"/>
              <a:gd name="connsiteX28" fmla="*/ 115416 w 5683046"/>
              <a:gd name="connsiteY28" fmla="*/ 865622 h 923330"/>
              <a:gd name="connsiteX29" fmla="*/ 57708 w 5683046"/>
              <a:gd name="connsiteY29" fmla="*/ 923330 h 923330"/>
              <a:gd name="connsiteX30" fmla="*/ 0 w 5683046"/>
              <a:gd name="connsiteY30" fmla="*/ 865622 h 923330"/>
              <a:gd name="connsiteX31" fmla="*/ 0 w 5683046"/>
              <a:gd name="connsiteY31" fmla="*/ 540148 h 923330"/>
              <a:gd name="connsiteX32" fmla="*/ 0 w 5683046"/>
              <a:gd name="connsiteY32" fmla="*/ 173124 h 923330"/>
              <a:gd name="connsiteX33" fmla="*/ 5567630 w 5683046"/>
              <a:gd name="connsiteY33" fmla="*/ 115416 h 923330"/>
              <a:gd name="connsiteX34" fmla="*/ 5625338 w 5683046"/>
              <a:gd name="connsiteY34" fmla="*/ 115416 h 923330"/>
              <a:gd name="connsiteX35" fmla="*/ 5683046 w 5683046"/>
              <a:gd name="connsiteY35" fmla="*/ 57708 h 923330"/>
              <a:gd name="connsiteX36" fmla="*/ 5625338 w 5683046"/>
              <a:gd name="connsiteY36" fmla="*/ 115416 h 923330"/>
              <a:gd name="connsiteX37" fmla="*/ 5625338 w 5683046"/>
              <a:gd name="connsiteY37" fmla="*/ 57708 h 923330"/>
              <a:gd name="connsiteX38" fmla="*/ 5596484 w 5683046"/>
              <a:gd name="connsiteY38" fmla="*/ 86562 h 923330"/>
              <a:gd name="connsiteX39" fmla="*/ 5567630 w 5683046"/>
              <a:gd name="connsiteY39" fmla="*/ 57708 h 923330"/>
              <a:gd name="connsiteX40" fmla="*/ 57708 w 5683046"/>
              <a:gd name="connsiteY40" fmla="*/ 230833 h 923330"/>
              <a:gd name="connsiteX41" fmla="*/ 57708 w 5683046"/>
              <a:gd name="connsiteY41" fmla="*/ 173124 h 923330"/>
              <a:gd name="connsiteX42" fmla="*/ 86562 w 5683046"/>
              <a:gd name="connsiteY42" fmla="*/ 144270 h 923330"/>
              <a:gd name="connsiteX43" fmla="*/ 115416 w 5683046"/>
              <a:gd name="connsiteY43" fmla="*/ 173124 h 923330"/>
              <a:gd name="connsiteX44" fmla="*/ 57708 w 5683046"/>
              <a:gd name="connsiteY44" fmla="*/ 230832 h 923330"/>
              <a:gd name="connsiteX45" fmla="*/ 0 w 5683046"/>
              <a:gd name="connsiteY45" fmla="*/ 173124 h 923330"/>
              <a:gd name="connsiteX46" fmla="*/ 115416 w 5683046"/>
              <a:gd name="connsiteY46" fmla="*/ 173124 h 923330"/>
              <a:gd name="connsiteX47" fmla="*/ 115416 w 5683046"/>
              <a:gd name="connsiteY47" fmla="*/ 503215 h 923330"/>
              <a:gd name="connsiteX48" fmla="*/ 115416 w 5683046"/>
              <a:gd name="connsiteY48" fmla="*/ 807914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683046" h="923330" stroke="0" extrusionOk="0">
                <a:moveTo>
                  <a:pt x="5683046" y="57708"/>
                </a:moveTo>
                <a:cubicBezTo>
                  <a:pt x="5659797" y="87625"/>
                  <a:pt x="5644326" y="87206"/>
                  <a:pt x="5625338" y="115416"/>
                </a:cubicBezTo>
                <a:cubicBezTo>
                  <a:pt x="5624775" y="101983"/>
                  <a:pt x="5627299" y="73366"/>
                  <a:pt x="5625338" y="57708"/>
                </a:cubicBezTo>
                <a:cubicBezTo>
                  <a:pt x="5624490" y="72871"/>
                  <a:pt x="5610233" y="87998"/>
                  <a:pt x="5596484" y="86562"/>
                </a:cubicBezTo>
                <a:cubicBezTo>
                  <a:pt x="5581358" y="86392"/>
                  <a:pt x="5567440" y="71635"/>
                  <a:pt x="5567630" y="57708"/>
                </a:cubicBezTo>
                <a:cubicBezTo>
                  <a:pt x="5570799" y="73473"/>
                  <a:pt x="5566141" y="100885"/>
                  <a:pt x="5567630" y="115416"/>
                </a:cubicBezTo>
                <a:cubicBezTo>
                  <a:pt x="5442837" y="136309"/>
                  <a:pt x="5237743" y="64798"/>
                  <a:pt x="5126836" y="115416"/>
                </a:cubicBezTo>
                <a:cubicBezTo>
                  <a:pt x="5015929" y="166034"/>
                  <a:pt x="4852120" y="81289"/>
                  <a:pt x="4741142" y="115416"/>
                </a:cubicBezTo>
                <a:cubicBezTo>
                  <a:pt x="4630164" y="149543"/>
                  <a:pt x="4380873" y="76352"/>
                  <a:pt x="4135050" y="115416"/>
                </a:cubicBezTo>
                <a:cubicBezTo>
                  <a:pt x="3889227" y="154480"/>
                  <a:pt x="3783143" y="101439"/>
                  <a:pt x="3639157" y="115416"/>
                </a:cubicBezTo>
                <a:cubicBezTo>
                  <a:pt x="3495171" y="129393"/>
                  <a:pt x="3290762" y="111937"/>
                  <a:pt x="3033066" y="115416"/>
                </a:cubicBezTo>
                <a:cubicBezTo>
                  <a:pt x="2775370" y="118895"/>
                  <a:pt x="2650974" y="51846"/>
                  <a:pt x="2426974" y="115416"/>
                </a:cubicBezTo>
                <a:cubicBezTo>
                  <a:pt x="2202974" y="178986"/>
                  <a:pt x="2204159" y="72830"/>
                  <a:pt x="1986181" y="115416"/>
                </a:cubicBezTo>
                <a:cubicBezTo>
                  <a:pt x="1768203" y="158002"/>
                  <a:pt x="1737130" y="106447"/>
                  <a:pt x="1545387" y="115416"/>
                </a:cubicBezTo>
                <a:cubicBezTo>
                  <a:pt x="1353644" y="124385"/>
                  <a:pt x="1269575" y="104816"/>
                  <a:pt x="1159692" y="115416"/>
                </a:cubicBezTo>
                <a:cubicBezTo>
                  <a:pt x="1049810" y="126016"/>
                  <a:pt x="748472" y="108264"/>
                  <a:pt x="608700" y="115416"/>
                </a:cubicBezTo>
                <a:cubicBezTo>
                  <a:pt x="468928" y="122568"/>
                  <a:pt x="218193" y="73724"/>
                  <a:pt x="57708" y="115416"/>
                </a:cubicBezTo>
                <a:cubicBezTo>
                  <a:pt x="23777" y="115403"/>
                  <a:pt x="3990" y="136314"/>
                  <a:pt x="0" y="173124"/>
                </a:cubicBezTo>
                <a:cubicBezTo>
                  <a:pt x="17051" y="284761"/>
                  <a:pt x="-29927" y="408353"/>
                  <a:pt x="0" y="505523"/>
                </a:cubicBezTo>
                <a:cubicBezTo>
                  <a:pt x="29927" y="602693"/>
                  <a:pt x="-27250" y="733356"/>
                  <a:pt x="0" y="865622"/>
                </a:cubicBezTo>
                <a:cubicBezTo>
                  <a:pt x="-790" y="897580"/>
                  <a:pt x="26349" y="924717"/>
                  <a:pt x="57708" y="923330"/>
                </a:cubicBezTo>
                <a:cubicBezTo>
                  <a:pt x="90911" y="922814"/>
                  <a:pt x="118879" y="891715"/>
                  <a:pt x="115416" y="865622"/>
                </a:cubicBezTo>
                <a:cubicBezTo>
                  <a:pt x="115210" y="838780"/>
                  <a:pt x="119808" y="832544"/>
                  <a:pt x="115416" y="807914"/>
                </a:cubicBezTo>
                <a:cubicBezTo>
                  <a:pt x="246259" y="793414"/>
                  <a:pt x="431972" y="824562"/>
                  <a:pt x="611309" y="807914"/>
                </a:cubicBezTo>
                <a:cubicBezTo>
                  <a:pt x="790646" y="791266"/>
                  <a:pt x="908872" y="849624"/>
                  <a:pt x="997004" y="807914"/>
                </a:cubicBezTo>
                <a:cubicBezTo>
                  <a:pt x="1085136" y="766204"/>
                  <a:pt x="1240953" y="841198"/>
                  <a:pt x="1437797" y="807914"/>
                </a:cubicBezTo>
                <a:cubicBezTo>
                  <a:pt x="1634641" y="774630"/>
                  <a:pt x="1759601" y="843445"/>
                  <a:pt x="1933690" y="807914"/>
                </a:cubicBezTo>
                <a:cubicBezTo>
                  <a:pt x="2107779" y="772383"/>
                  <a:pt x="2148179" y="851070"/>
                  <a:pt x="2319385" y="807914"/>
                </a:cubicBezTo>
                <a:cubicBezTo>
                  <a:pt x="2490591" y="764758"/>
                  <a:pt x="2847425" y="858780"/>
                  <a:pt x="2980575" y="807914"/>
                </a:cubicBezTo>
                <a:cubicBezTo>
                  <a:pt x="3113725" y="757048"/>
                  <a:pt x="3272846" y="831722"/>
                  <a:pt x="3366270" y="807914"/>
                </a:cubicBezTo>
                <a:cubicBezTo>
                  <a:pt x="3459694" y="784106"/>
                  <a:pt x="3760167" y="843567"/>
                  <a:pt x="3862163" y="807914"/>
                </a:cubicBezTo>
                <a:cubicBezTo>
                  <a:pt x="3964159" y="772261"/>
                  <a:pt x="4146203" y="840218"/>
                  <a:pt x="4413155" y="807914"/>
                </a:cubicBezTo>
                <a:cubicBezTo>
                  <a:pt x="4680107" y="775610"/>
                  <a:pt x="4633491" y="826076"/>
                  <a:pt x="4798850" y="807914"/>
                </a:cubicBezTo>
                <a:cubicBezTo>
                  <a:pt x="4964210" y="789752"/>
                  <a:pt x="5432680" y="810113"/>
                  <a:pt x="5625338" y="807914"/>
                </a:cubicBezTo>
                <a:cubicBezTo>
                  <a:pt x="5657151" y="810768"/>
                  <a:pt x="5686086" y="773974"/>
                  <a:pt x="5683046" y="750206"/>
                </a:cubicBezTo>
                <a:cubicBezTo>
                  <a:pt x="5658336" y="607600"/>
                  <a:pt x="5705668" y="486700"/>
                  <a:pt x="5683046" y="417807"/>
                </a:cubicBezTo>
                <a:cubicBezTo>
                  <a:pt x="5660424" y="348914"/>
                  <a:pt x="5702805" y="222075"/>
                  <a:pt x="5683046" y="57708"/>
                </a:cubicBezTo>
                <a:close/>
                <a:moveTo>
                  <a:pt x="57708" y="230833"/>
                </a:moveTo>
                <a:cubicBezTo>
                  <a:pt x="93062" y="236710"/>
                  <a:pt x="115745" y="208667"/>
                  <a:pt x="115416" y="173125"/>
                </a:cubicBezTo>
                <a:cubicBezTo>
                  <a:pt x="118012" y="158102"/>
                  <a:pt x="99973" y="140220"/>
                  <a:pt x="86562" y="144271"/>
                </a:cubicBezTo>
                <a:cubicBezTo>
                  <a:pt x="70888" y="144835"/>
                  <a:pt x="58834" y="155287"/>
                  <a:pt x="57708" y="173125"/>
                </a:cubicBezTo>
                <a:cubicBezTo>
                  <a:pt x="64112" y="189425"/>
                  <a:pt x="51969" y="203477"/>
                  <a:pt x="57708" y="230833"/>
                </a:cubicBezTo>
                <a:close/>
              </a:path>
              <a:path w="5683046" h="923330" fill="darkenLess" stroke="0" extrusionOk="0">
                <a:moveTo>
                  <a:pt x="57708" y="230833"/>
                </a:moveTo>
                <a:cubicBezTo>
                  <a:pt x="83664" y="227168"/>
                  <a:pt x="122072" y="203900"/>
                  <a:pt x="115416" y="173125"/>
                </a:cubicBezTo>
                <a:cubicBezTo>
                  <a:pt x="114565" y="157187"/>
                  <a:pt x="103198" y="148666"/>
                  <a:pt x="86562" y="144271"/>
                </a:cubicBezTo>
                <a:cubicBezTo>
                  <a:pt x="67395" y="142928"/>
                  <a:pt x="55007" y="157533"/>
                  <a:pt x="57708" y="173125"/>
                </a:cubicBezTo>
                <a:cubicBezTo>
                  <a:pt x="62120" y="189420"/>
                  <a:pt x="52714" y="207236"/>
                  <a:pt x="57708" y="230833"/>
                </a:cubicBezTo>
                <a:close/>
                <a:moveTo>
                  <a:pt x="5625338" y="115416"/>
                </a:moveTo>
                <a:cubicBezTo>
                  <a:pt x="5654342" y="123672"/>
                  <a:pt x="5682322" y="88508"/>
                  <a:pt x="5683046" y="57708"/>
                </a:cubicBezTo>
                <a:cubicBezTo>
                  <a:pt x="5688797" y="24615"/>
                  <a:pt x="5657320" y="-761"/>
                  <a:pt x="5625338" y="0"/>
                </a:cubicBezTo>
                <a:cubicBezTo>
                  <a:pt x="5595983" y="1178"/>
                  <a:pt x="5567775" y="26866"/>
                  <a:pt x="5567630" y="57708"/>
                </a:cubicBezTo>
                <a:cubicBezTo>
                  <a:pt x="5565363" y="71812"/>
                  <a:pt x="5581804" y="86050"/>
                  <a:pt x="5596484" y="86562"/>
                </a:cubicBezTo>
                <a:cubicBezTo>
                  <a:pt x="5611494" y="89823"/>
                  <a:pt x="5624000" y="73031"/>
                  <a:pt x="5625338" y="57708"/>
                </a:cubicBezTo>
                <a:cubicBezTo>
                  <a:pt x="5626303" y="86058"/>
                  <a:pt x="5623749" y="88633"/>
                  <a:pt x="5625338" y="115416"/>
                </a:cubicBezTo>
                <a:close/>
              </a:path>
              <a:path w="5683046" h="923330" fill="none" extrusionOk="0">
                <a:moveTo>
                  <a:pt x="0" y="173124"/>
                </a:moveTo>
                <a:cubicBezTo>
                  <a:pt x="912" y="150735"/>
                  <a:pt x="29662" y="118695"/>
                  <a:pt x="57708" y="115416"/>
                </a:cubicBezTo>
                <a:cubicBezTo>
                  <a:pt x="339939" y="85431"/>
                  <a:pt x="452391" y="175533"/>
                  <a:pt x="718899" y="115416"/>
                </a:cubicBezTo>
                <a:cubicBezTo>
                  <a:pt x="985407" y="55299"/>
                  <a:pt x="1050855" y="128543"/>
                  <a:pt x="1214792" y="115416"/>
                </a:cubicBezTo>
                <a:cubicBezTo>
                  <a:pt x="1378729" y="102289"/>
                  <a:pt x="1609169" y="167160"/>
                  <a:pt x="1765784" y="115416"/>
                </a:cubicBezTo>
                <a:cubicBezTo>
                  <a:pt x="1922399" y="63672"/>
                  <a:pt x="2158248" y="169244"/>
                  <a:pt x="2261677" y="115416"/>
                </a:cubicBezTo>
                <a:cubicBezTo>
                  <a:pt x="2365106" y="61588"/>
                  <a:pt x="2627905" y="165167"/>
                  <a:pt x="2812669" y="115416"/>
                </a:cubicBezTo>
                <a:cubicBezTo>
                  <a:pt x="2997433" y="65665"/>
                  <a:pt x="3171693" y="147487"/>
                  <a:pt x="3473860" y="115416"/>
                </a:cubicBezTo>
                <a:cubicBezTo>
                  <a:pt x="3776027" y="83345"/>
                  <a:pt x="3747169" y="145207"/>
                  <a:pt x="3914653" y="115416"/>
                </a:cubicBezTo>
                <a:cubicBezTo>
                  <a:pt x="4082137" y="85625"/>
                  <a:pt x="4225292" y="154451"/>
                  <a:pt x="4355447" y="115416"/>
                </a:cubicBezTo>
                <a:cubicBezTo>
                  <a:pt x="4485602" y="76381"/>
                  <a:pt x="4591622" y="118544"/>
                  <a:pt x="4741142" y="115416"/>
                </a:cubicBezTo>
                <a:cubicBezTo>
                  <a:pt x="4890663" y="112288"/>
                  <a:pt x="5328987" y="130218"/>
                  <a:pt x="5567630" y="115416"/>
                </a:cubicBezTo>
                <a:cubicBezTo>
                  <a:pt x="5564173" y="95763"/>
                  <a:pt x="5573320" y="69637"/>
                  <a:pt x="5567630" y="57708"/>
                </a:cubicBezTo>
                <a:cubicBezTo>
                  <a:pt x="5566675" y="34565"/>
                  <a:pt x="5590012" y="3193"/>
                  <a:pt x="5625338" y="0"/>
                </a:cubicBezTo>
                <a:cubicBezTo>
                  <a:pt x="5658483" y="3330"/>
                  <a:pt x="5689695" y="22672"/>
                  <a:pt x="5683046" y="57708"/>
                </a:cubicBezTo>
                <a:cubicBezTo>
                  <a:pt x="5689744" y="193406"/>
                  <a:pt x="5681144" y="268206"/>
                  <a:pt x="5683046" y="410882"/>
                </a:cubicBezTo>
                <a:cubicBezTo>
                  <a:pt x="5684948" y="553558"/>
                  <a:pt x="5651828" y="639970"/>
                  <a:pt x="5683046" y="750206"/>
                </a:cubicBezTo>
                <a:cubicBezTo>
                  <a:pt x="5691469" y="781623"/>
                  <a:pt x="5657164" y="805460"/>
                  <a:pt x="5625338" y="807914"/>
                </a:cubicBezTo>
                <a:cubicBezTo>
                  <a:pt x="5349941" y="852749"/>
                  <a:pt x="5250922" y="789613"/>
                  <a:pt x="4964147" y="807914"/>
                </a:cubicBezTo>
                <a:cubicBezTo>
                  <a:pt x="4677372" y="826215"/>
                  <a:pt x="4684155" y="772954"/>
                  <a:pt x="4578453" y="807914"/>
                </a:cubicBezTo>
                <a:cubicBezTo>
                  <a:pt x="4472751" y="842874"/>
                  <a:pt x="4293968" y="761515"/>
                  <a:pt x="4082560" y="807914"/>
                </a:cubicBezTo>
                <a:cubicBezTo>
                  <a:pt x="3871152" y="854313"/>
                  <a:pt x="3754229" y="752787"/>
                  <a:pt x="3586667" y="807914"/>
                </a:cubicBezTo>
                <a:cubicBezTo>
                  <a:pt x="3419105" y="863041"/>
                  <a:pt x="3121854" y="787902"/>
                  <a:pt x="2925476" y="807914"/>
                </a:cubicBezTo>
                <a:cubicBezTo>
                  <a:pt x="2729098" y="827926"/>
                  <a:pt x="2449835" y="776095"/>
                  <a:pt x="2319385" y="807914"/>
                </a:cubicBezTo>
                <a:cubicBezTo>
                  <a:pt x="2188935" y="839733"/>
                  <a:pt x="2000628" y="757729"/>
                  <a:pt x="1768393" y="807914"/>
                </a:cubicBezTo>
                <a:cubicBezTo>
                  <a:pt x="1536158" y="858099"/>
                  <a:pt x="1327654" y="732849"/>
                  <a:pt x="1107202" y="807914"/>
                </a:cubicBezTo>
                <a:cubicBezTo>
                  <a:pt x="886750" y="882979"/>
                  <a:pt x="792269" y="804363"/>
                  <a:pt x="666408" y="807914"/>
                </a:cubicBezTo>
                <a:cubicBezTo>
                  <a:pt x="540547" y="811465"/>
                  <a:pt x="380194" y="791718"/>
                  <a:pt x="115416" y="807914"/>
                </a:cubicBezTo>
                <a:cubicBezTo>
                  <a:pt x="121846" y="829666"/>
                  <a:pt x="108886" y="842972"/>
                  <a:pt x="115416" y="865622"/>
                </a:cubicBezTo>
                <a:cubicBezTo>
                  <a:pt x="111588" y="890117"/>
                  <a:pt x="90444" y="924184"/>
                  <a:pt x="57708" y="923330"/>
                </a:cubicBezTo>
                <a:cubicBezTo>
                  <a:pt x="21879" y="915051"/>
                  <a:pt x="-2189" y="896738"/>
                  <a:pt x="0" y="865622"/>
                </a:cubicBezTo>
                <a:cubicBezTo>
                  <a:pt x="-16465" y="768725"/>
                  <a:pt x="31475" y="624107"/>
                  <a:pt x="0" y="540148"/>
                </a:cubicBezTo>
                <a:cubicBezTo>
                  <a:pt x="-31475" y="456189"/>
                  <a:pt x="13460" y="330776"/>
                  <a:pt x="0" y="173124"/>
                </a:cubicBezTo>
                <a:close/>
                <a:moveTo>
                  <a:pt x="5567630" y="115416"/>
                </a:moveTo>
                <a:cubicBezTo>
                  <a:pt x="5584391" y="113668"/>
                  <a:pt x="5599332" y="122083"/>
                  <a:pt x="5625338" y="115416"/>
                </a:cubicBezTo>
                <a:cubicBezTo>
                  <a:pt x="5661384" y="121857"/>
                  <a:pt x="5680892" y="86008"/>
                  <a:pt x="5683046" y="57708"/>
                </a:cubicBezTo>
                <a:moveTo>
                  <a:pt x="5625338" y="115416"/>
                </a:moveTo>
                <a:cubicBezTo>
                  <a:pt x="5622052" y="88885"/>
                  <a:pt x="5631108" y="74645"/>
                  <a:pt x="5625338" y="57708"/>
                </a:cubicBezTo>
                <a:cubicBezTo>
                  <a:pt x="5627031" y="76094"/>
                  <a:pt x="5614362" y="83411"/>
                  <a:pt x="5596484" y="86562"/>
                </a:cubicBezTo>
                <a:cubicBezTo>
                  <a:pt x="5577889" y="82655"/>
                  <a:pt x="5567638" y="74864"/>
                  <a:pt x="5567630" y="57708"/>
                </a:cubicBezTo>
                <a:moveTo>
                  <a:pt x="57708" y="230833"/>
                </a:moveTo>
                <a:cubicBezTo>
                  <a:pt x="56552" y="202855"/>
                  <a:pt x="57917" y="194638"/>
                  <a:pt x="57708" y="173124"/>
                </a:cubicBezTo>
                <a:cubicBezTo>
                  <a:pt x="59234" y="154079"/>
                  <a:pt x="71503" y="146348"/>
                  <a:pt x="86562" y="144270"/>
                </a:cubicBezTo>
                <a:cubicBezTo>
                  <a:pt x="102271" y="147259"/>
                  <a:pt x="111881" y="155747"/>
                  <a:pt x="115416" y="173124"/>
                </a:cubicBezTo>
                <a:cubicBezTo>
                  <a:pt x="120795" y="207766"/>
                  <a:pt x="89326" y="236114"/>
                  <a:pt x="57708" y="230832"/>
                </a:cubicBezTo>
                <a:cubicBezTo>
                  <a:pt x="24782" y="228523"/>
                  <a:pt x="-5918" y="199679"/>
                  <a:pt x="0" y="173124"/>
                </a:cubicBezTo>
                <a:moveTo>
                  <a:pt x="115416" y="173124"/>
                </a:moveTo>
                <a:cubicBezTo>
                  <a:pt x="132011" y="271188"/>
                  <a:pt x="84023" y="423892"/>
                  <a:pt x="115416" y="503215"/>
                </a:cubicBezTo>
                <a:cubicBezTo>
                  <a:pt x="146809" y="582538"/>
                  <a:pt x="80807" y="687756"/>
                  <a:pt x="115416" y="807914"/>
                </a:cubicBezTo>
              </a:path>
              <a:path w="5683046" h="923330" fill="none" stroke="0" extrusionOk="0">
                <a:moveTo>
                  <a:pt x="0" y="173124"/>
                </a:moveTo>
                <a:cubicBezTo>
                  <a:pt x="-2188" y="140469"/>
                  <a:pt x="22874" y="115274"/>
                  <a:pt x="57708" y="115416"/>
                </a:cubicBezTo>
                <a:cubicBezTo>
                  <a:pt x="241701" y="103530"/>
                  <a:pt x="339653" y="164215"/>
                  <a:pt x="608700" y="115416"/>
                </a:cubicBezTo>
                <a:cubicBezTo>
                  <a:pt x="877747" y="66617"/>
                  <a:pt x="830931" y="130847"/>
                  <a:pt x="1049494" y="115416"/>
                </a:cubicBezTo>
                <a:cubicBezTo>
                  <a:pt x="1268057" y="99985"/>
                  <a:pt x="1334057" y="129542"/>
                  <a:pt x="1435189" y="115416"/>
                </a:cubicBezTo>
                <a:cubicBezTo>
                  <a:pt x="1536321" y="101290"/>
                  <a:pt x="1716453" y="135502"/>
                  <a:pt x="1820883" y="115416"/>
                </a:cubicBezTo>
                <a:cubicBezTo>
                  <a:pt x="1925313" y="95330"/>
                  <a:pt x="2079271" y="129543"/>
                  <a:pt x="2261677" y="115416"/>
                </a:cubicBezTo>
                <a:cubicBezTo>
                  <a:pt x="2444083" y="101289"/>
                  <a:pt x="2782057" y="165668"/>
                  <a:pt x="2922867" y="115416"/>
                </a:cubicBezTo>
                <a:cubicBezTo>
                  <a:pt x="3063677" y="65164"/>
                  <a:pt x="3225721" y="145574"/>
                  <a:pt x="3308562" y="115416"/>
                </a:cubicBezTo>
                <a:cubicBezTo>
                  <a:pt x="3391403" y="85258"/>
                  <a:pt x="3794536" y="154152"/>
                  <a:pt x="3969753" y="115416"/>
                </a:cubicBezTo>
                <a:cubicBezTo>
                  <a:pt x="4144970" y="76680"/>
                  <a:pt x="4223276" y="153584"/>
                  <a:pt x="4410546" y="115416"/>
                </a:cubicBezTo>
                <a:cubicBezTo>
                  <a:pt x="4597816" y="77248"/>
                  <a:pt x="4709668" y="133415"/>
                  <a:pt x="4796241" y="115416"/>
                </a:cubicBezTo>
                <a:cubicBezTo>
                  <a:pt x="4882814" y="97417"/>
                  <a:pt x="5356832" y="142878"/>
                  <a:pt x="5567630" y="115416"/>
                </a:cubicBezTo>
                <a:cubicBezTo>
                  <a:pt x="5564281" y="101230"/>
                  <a:pt x="5572481" y="79654"/>
                  <a:pt x="5567630" y="57708"/>
                </a:cubicBezTo>
                <a:cubicBezTo>
                  <a:pt x="5576332" y="28697"/>
                  <a:pt x="5589320" y="-4135"/>
                  <a:pt x="5625338" y="0"/>
                </a:cubicBezTo>
                <a:cubicBezTo>
                  <a:pt x="5656822" y="1814"/>
                  <a:pt x="5674644" y="26444"/>
                  <a:pt x="5683046" y="57708"/>
                </a:cubicBezTo>
                <a:cubicBezTo>
                  <a:pt x="5701338" y="197809"/>
                  <a:pt x="5661500" y="257842"/>
                  <a:pt x="5683046" y="417807"/>
                </a:cubicBezTo>
                <a:cubicBezTo>
                  <a:pt x="5704592" y="577772"/>
                  <a:pt x="5650265" y="644388"/>
                  <a:pt x="5683046" y="750206"/>
                </a:cubicBezTo>
                <a:cubicBezTo>
                  <a:pt x="5680499" y="786185"/>
                  <a:pt x="5657593" y="804183"/>
                  <a:pt x="5625338" y="807914"/>
                </a:cubicBezTo>
                <a:cubicBezTo>
                  <a:pt x="5443085" y="873169"/>
                  <a:pt x="5269558" y="807826"/>
                  <a:pt x="4964147" y="807914"/>
                </a:cubicBezTo>
                <a:cubicBezTo>
                  <a:pt x="4658736" y="808002"/>
                  <a:pt x="4569945" y="753567"/>
                  <a:pt x="4358056" y="807914"/>
                </a:cubicBezTo>
                <a:cubicBezTo>
                  <a:pt x="4146167" y="862261"/>
                  <a:pt x="3972708" y="748588"/>
                  <a:pt x="3696865" y="807914"/>
                </a:cubicBezTo>
                <a:cubicBezTo>
                  <a:pt x="3421022" y="867240"/>
                  <a:pt x="3265972" y="790990"/>
                  <a:pt x="3145873" y="807914"/>
                </a:cubicBezTo>
                <a:cubicBezTo>
                  <a:pt x="3025774" y="824838"/>
                  <a:pt x="2882377" y="801521"/>
                  <a:pt x="2760179" y="807914"/>
                </a:cubicBezTo>
                <a:cubicBezTo>
                  <a:pt x="2637981" y="814307"/>
                  <a:pt x="2530980" y="773527"/>
                  <a:pt x="2319385" y="807914"/>
                </a:cubicBezTo>
                <a:cubicBezTo>
                  <a:pt x="2107790" y="842301"/>
                  <a:pt x="1974772" y="793607"/>
                  <a:pt x="1823492" y="807914"/>
                </a:cubicBezTo>
                <a:cubicBezTo>
                  <a:pt x="1672212" y="822221"/>
                  <a:pt x="1569563" y="756702"/>
                  <a:pt x="1327599" y="807914"/>
                </a:cubicBezTo>
                <a:cubicBezTo>
                  <a:pt x="1085635" y="859126"/>
                  <a:pt x="1018880" y="774668"/>
                  <a:pt x="886805" y="807914"/>
                </a:cubicBezTo>
                <a:cubicBezTo>
                  <a:pt x="754730" y="841160"/>
                  <a:pt x="479471" y="731114"/>
                  <a:pt x="115416" y="807914"/>
                </a:cubicBezTo>
                <a:cubicBezTo>
                  <a:pt x="121745" y="821146"/>
                  <a:pt x="113005" y="845730"/>
                  <a:pt x="115416" y="865622"/>
                </a:cubicBezTo>
                <a:cubicBezTo>
                  <a:pt x="120497" y="900721"/>
                  <a:pt x="86908" y="921497"/>
                  <a:pt x="57708" y="923330"/>
                </a:cubicBezTo>
                <a:cubicBezTo>
                  <a:pt x="24976" y="920961"/>
                  <a:pt x="6019" y="902043"/>
                  <a:pt x="0" y="865622"/>
                </a:cubicBezTo>
                <a:cubicBezTo>
                  <a:pt x="-21465" y="749864"/>
                  <a:pt x="4292" y="608977"/>
                  <a:pt x="0" y="540148"/>
                </a:cubicBezTo>
                <a:cubicBezTo>
                  <a:pt x="-4292" y="471319"/>
                  <a:pt x="3579" y="288996"/>
                  <a:pt x="0" y="173124"/>
                </a:cubicBezTo>
                <a:close/>
                <a:moveTo>
                  <a:pt x="5567630" y="115416"/>
                </a:moveTo>
                <a:cubicBezTo>
                  <a:pt x="5595901" y="112934"/>
                  <a:pt x="5611517" y="116788"/>
                  <a:pt x="5625338" y="115416"/>
                </a:cubicBezTo>
                <a:cubicBezTo>
                  <a:pt x="5656177" y="116959"/>
                  <a:pt x="5681324" y="91252"/>
                  <a:pt x="5683046" y="57708"/>
                </a:cubicBezTo>
                <a:moveTo>
                  <a:pt x="5625338" y="115416"/>
                </a:moveTo>
                <a:cubicBezTo>
                  <a:pt x="5624251" y="93933"/>
                  <a:pt x="5631728" y="74636"/>
                  <a:pt x="5625338" y="57708"/>
                </a:cubicBezTo>
                <a:cubicBezTo>
                  <a:pt x="5623513" y="73798"/>
                  <a:pt x="5611928" y="86837"/>
                  <a:pt x="5596484" y="86562"/>
                </a:cubicBezTo>
                <a:cubicBezTo>
                  <a:pt x="5581312" y="88511"/>
                  <a:pt x="5571308" y="74023"/>
                  <a:pt x="5567630" y="57708"/>
                </a:cubicBezTo>
                <a:moveTo>
                  <a:pt x="57708" y="230833"/>
                </a:moveTo>
                <a:cubicBezTo>
                  <a:pt x="51332" y="211742"/>
                  <a:pt x="60786" y="197574"/>
                  <a:pt x="57708" y="173124"/>
                </a:cubicBezTo>
                <a:cubicBezTo>
                  <a:pt x="55968" y="157718"/>
                  <a:pt x="67253" y="144994"/>
                  <a:pt x="86562" y="144270"/>
                </a:cubicBezTo>
                <a:cubicBezTo>
                  <a:pt x="101100" y="147133"/>
                  <a:pt x="115840" y="155894"/>
                  <a:pt x="115416" y="173124"/>
                </a:cubicBezTo>
                <a:cubicBezTo>
                  <a:pt x="117232" y="203948"/>
                  <a:pt x="91738" y="233611"/>
                  <a:pt x="57708" y="230832"/>
                </a:cubicBezTo>
                <a:cubicBezTo>
                  <a:pt x="19184" y="227895"/>
                  <a:pt x="-399" y="204119"/>
                  <a:pt x="0" y="173124"/>
                </a:cubicBezTo>
                <a:moveTo>
                  <a:pt x="115416" y="173124"/>
                </a:moveTo>
                <a:cubicBezTo>
                  <a:pt x="139139" y="247563"/>
                  <a:pt x="85795" y="409753"/>
                  <a:pt x="115416" y="490519"/>
                </a:cubicBezTo>
                <a:cubicBezTo>
                  <a:pt x="145037" y="571285"/>
                  <a:pt x="79339" y="736742"/>
                  <a:pt x="115416" y="807914"/>
                </a:cubicBezTo>
              </a:path>
            </a:pathLst>
          </a:custGeom>
          <a:solidFill>
            <a:srgbClr val="F6C678"/>
          </a:solidFill>
          <a:ln w="28575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732699747">
                  <a:prstGeom prst="horizontalScroll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本框 18">
            <a:extLst>
              <a:ext uri="{FF2B5EF4-FFF2-40B4-BE49-F238E27FC236}">
                <a16:creationId xmlns:a16="http://schemas.microsoft.com/office/drawing/2014/main" id="{6200A07F-001F-1C67-E117-D8ADD7C4E99F}"/>
              </a:ext>
            </a:extLst>
          </p:cNvPr>
          <p:cNvSpPr txBox="1"/>
          <p:nvPr/>
        </p:nvSpPr>
        <p:spPr>
          <a:xfrm>
            <a:off x="5480254" y="1816329"/>
            <a:ext cx="47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搜尋二元樹檢查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Symbol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是否重複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書卷: 水平 12">
            <a:extLst>
              <a:ext uri="{FF2B5EF4-FFF2-40B4-BE49-F238E27FC236}">
                <a16:creationId xmlns:a16="http://schemas.microsoft.com/office/drawing/2014/main" id="{30B418FA-6A4A-2E26-3EE1-074C1B822B48}"/>
              </a:ext>
            </a:extLst>
          </p:cNvPr>
          <p:cNvSpPr/>
          <p:nvPr/>
        </p:nvSpPr>
        <p:spPr>
          <a:xfrm>
            <a:off x="4886632" y="2573556"/>
            <a:ext cx="5683046" cy="923330"/>
          </a:xfrm>
          <a:custGeom>
            <a:avLst/>
            <a:gdLst>
              <a:gd name="connsiteX0" fmla="*/ 5683046 w 5683046"/>
              <a:gd name="connsiteY0" fmla="*/ 57708 h 923330"/>
              <a:gd name="connsiteX1" fmla="*/ 5625338 w 5683046"/>
              <a:gd name="connsiteY1" fmla="*/ 115416 h 923330"/>
              <a:gd name="connsiteX2" fmla="*/ 5625338 w 5683046"/>
              <a:gd name="connsiteY2" fmla="*/ 57708 h 923330"/>
              <a:gd name="connsiteX3" fmla="*/ 5596484 w 5683046"/>
              <a:gd name="connsiteY3" fmla="*/ 86562 h 923330"/>
              <a:gd name="connsiteX4" fmla="*/ 5567630 w 5683046"/>
              <a:gd name="connsiteY4" fmla="*/ 57708 h 923330"/>
              <a:gd name="connsiteX5" fmla="*/ 5567630 w 5683046"/>
              <a:gd name="connsiteY5" fmla="*/ 115416 h 923330"/>
              <a:gd name="connsiteX6" fmla="*/ 5016638 w 5683046"/>
              <a:gd name="connsiteY6" fmla="*/ 115416 h 923330"/>
              <a:gd name="connsiteX7" fmla="*/ 4520745 w 5683046"/>
              <a:gd name="connsiteY7" fmla="*/ 115416 h 923330"/>
              <a:gd name="connsiteX8" fmla="*/ 4135050 w 5683046"/>
              <a:gd name="connsiteY8" fmla="*/ 115416 h 923330"/>
              <a:gd name="connsiteX9" fmla="*/ 3528959 w 5683046"/>
              <a:gd name="connsiteY9" fmla="*/ 115416 h 923330"/>
              <a:gd name="connsiteX10" fmla="*/ 2922867 w 5683046"/>
              <a:gd name="connsiteY10" fmla="*/ 115416 h 923330"/>
              <a:gd name="connsiteX11" fmla="*/ 2316776 w 5683046"/>
              <a:gd name="connsiteY11" fmla="*/ 115416 h 923330"/>
              <a:gd name="connsiteX12" fmla="*/ 1655585 w 5683046"/>
              <a:gd name="connsiteY12" fmla="*/ 115416 h 923330"/>
              <a:gd name="connsiteX13" fmla="*/ 994395 w 5683046"/>
              <a:gd name="connsiteY13" fmla="*/ 115416 h 923330"/>
              <a:gd name="connsiteX14" fmla="*/ 57708 w 5683046"/>
              <a:gd name="connsiteY14" fmla="*/ 115416 h 923330"/>
              <a:gd name="connsiteX15" fmla="*/ 0 w 5683046"/>
              <a:gd name="connsiteY15" fmla="*/ 173124 h 923330"/>
              <a:gd name="connsiteX16" fmla="*/ 0 w 5683046"/>
              <a:gd name="connsiteY16" fmla="*/ 498598 h 923330"/>
              <a:gd name="connsiteX17" fmla="*/ 0 w 5683046"/>
              <a:gd name="connsiteY17" fmla="*/ 865622 h 923330"/>
              <a:gd name="connsiteX18" fmla="*/ 57708 w 5683046"/>
              <a:gd name="connsiteY18" fmla="*/ 923330 h 923330"/>
              <a:gd name="connsiteX19" fmla="*/ 115416 w 5683046"/>
              <a:gd name="connsiteY19" fmla="*/ 865622 h 923330"/>
              <a:gd name="connsiteX20" fmla="*/ 115416 w 5683046"/>
              <a:gd name="connsiteY20" fmla="*/ 807914 h 923330"/>
              <a:gd name="connsiteX21" fmla="*/ 501111 w 5683046"/>
              <a:gd name="connsiteY21" fmla="*/ 807914 h 923330"/>
              <a:gd name="connsiteX22" fmla="*/ 997004 w 5683046"/>
              <a:gd name="connsiteY22" fmla="*/ 807914 h 923330"/>
              <a:gd name="connsiteX23" fmla="*/ 1547996 w 5683046"/>
              <a:gd name="connsiteY23" fmla="*/ 807914 h 923330"/>
              <a:gd name="connsiteX24" fmla="*/ 2209186 w 5683046"/>
              <a:gd name="connsiteY24" fmla="*/ 807914 h 923330"/>
              <a:gd name="connsiteX25" fmla="*/ 2760179 w 5683046"/>
              <a:gd name="connsiteY25" fmla="*/ 807914 h 923330"/>
              <a:gd name="connsiteX26" fmla="*/ 3145873 w 5683046"/>
              <a:gd name="connsiteY26" fmla="*/ 807914 h 923330"/>
              <a:gd name="connsiteX27" fmla="*/ 3807064 w 5683046"/>
              <a:gd name="connsiteY27" fmla="*/ 807914 h 923330"/>
              <a:gd name="connsiteX28" fmla="*/ 4192758 w 5683046"/>
              <a:gd name="connsiteY28" fmla="*/ 807914 h 923330"/>
              <a:gd name="connsiteX29" fmla="*/ 4633552 w 5683046"/>
              <a:gd name="connsiteY29" fmla="*/ 807914 h 923330"/>
              <a:gd name="connsiteX30" fmla="*/ 5625338 w 5683046"/>
              <a:gd name="connsiteY30" fmla="*/ 807914 h 923330"/>
              <a:gd name="connsiteX31" fmla="*/ 5683046 w 5683046"/>
              <a:gd name="connsiteY31" fmla="*/ 750206 h 923330"/>
              <a:gd name="connsiteX32" fmla="*/ 5683046 w 5683046"/>
              <a:gd name="connsiteY32" fmla="*/ 410882 h 923330"/>
              <a:gd name="connsiteX33" fmla="*/ 5683046 w 5683046"/>
              <a:gd name="connsiteY33" fmla="*/ 57708 h 923330"/>
              <a:gd name="connsiteX34" fmla="*/ 57708 w 5683046"/>
              <a:gd name="connsiteY34" fmla="*/ 230833 h 923330"/>
              <a:gd name="connsiteX35" fmla="*/ 115416 w 5683046"/>
              <a:gd name="connsiteY35" fmla="*/ 173125 h 923330"/>
              <a:gd name="connsiteX36" fmla="*/ 86562 w 5683046"/>
              <a:gd name="connsiteY36" fmla="*/ 144271 h 923330"/>
              <a:gd name="connsiteX37" fmla="*/ 57708 w 5683046"/>
              <a:gd name="connsiteY37" fmla="*/ 173125 h 923330"/>
              <a:gd name="connsiteX38" fmla="*/ 57708 w 5683046"/>
              <a:gd name="connsiteY38" fmla="*/ 230833 h 923330"/>
              <a:gd name="connsiteX0" fmla="*/ 57708 w 5683046"/>
              <a:gd name="connsiteY0" fmla="*/ 230833 h 923330"/>
              <a:gd name="connsiteX1" fmla="*/ 115416 w 5683046"/>
              <a:gd name="connsiteY1" fmla="*/ 173125 h 923330"/>
              <a:gd name="connsiteX2" fmla="*/ 86562 w 5683046"/>
              <a:gd name="connsiteY2" fmla="*/ 144271 h 923330"/>
              <a:gd name="connsiteX3" fmla="*/ 57708 w 5683046"/>
              <a:gd name="connsiteY3" fmla="*/ 173125 h 923330"/>
              <a:gd name="connsiteX4" fmla="*/ 57708 w 5683046"/>
              <a:gd name="connsiteY4" fmla="*/ 230833 h 923330"/>
              <a:gd name="connsiteX5" fmla="*/ 5625338 w 5683046"/>
              <a:gd name="connsiteY5" fmla="*/ 115416 h 923330"/>
              <a:gd name="connsiteX6" fmla="*/ 5683046 w 5683046"/>
              <a:gd name="connsiteY6" fmla="*/ 57708 h 923330"/>
              <a:gd name="connsiteX7" fmla="*/ 5625338 w 5683046"/>
              <a:gd name="connsiteY7" fmla="*/ 0 h 923330"/>
              <a:gd name="connsiteX8" fmla="*/ 5567630 w 5683046"/>
              <a:gd name="connsiteY8" fmla="*/ 57708 h 923330"/>
              <a:gd name="connsiteX9" fmla="*/ 5596484 w 5683046"/>
              <a:gd name="connsiteY9" fmla="*/ 86562 h 923330"/>
              <a:gd name="connsiteX10" fmla="*/ 5625338 w 5683046"/>
              <a:gd name="connsiteY10" fmla="*/ 57708 h 923330"/>
              <a:gd name="connsiteX11" fmla="*/ 5625338 w 5683046"/>
              <a:gd name="connsiteY11" fmla="*/ 115416 h 923330"/>
              <a:gd name="connsiteX0" fmla="*/ 0 w 5683046"/>
              <a:gd name="connsiteY0" fmla="*/ 173124 h 923330"/>
              <a:gd name="connsiteX1" fmla="*/ 57708 w 5683046"/>
              <a:gd name="connsiteY1" fmla="*/ 115416 h 923330"/>
              <a:gd name="connsiteX2" fmla="*/ 663799 w 5683046"/>
              <a:gd name="connsiteY2" fmla="*/ 115416 h 923330"/>
              <a:gd name="connsiteX3" fmla="*/ 1159692 w 5683046"/>
              <a:gd name="connsiteY3" fmla="*/ 115416 h 923330"/>
              <a:gd name="connsiteX4" fmla="*/ 1765784 w 5683046"/>
              <a:gd name="connsiteY4" fmla="*/ 115416 h 923330"/>
              <a:gd name="connsiteX5" fmla="*/ 2426974 w 5683046"/>
              <a:gd name="connsiteY5" fmla="*/ 115416 h 923330"/>
              <a:gd name="connsiteX6" fmla="*/ 2867768 w 5683046"/>
              <a:gd name="connsiteY6" fmla="*/ 115416 h 923330"/>
              <a:gd name="connsiteX7" fmla="*/ 3363661 w 5683046"/>
              <a:gd name="connsiteY7" fmla="*/ 115416 h 923330"/>
              <a:gd name="connsiteX8" fmla="*/ 4024852 w 5683046"/>
              <a:gd name="connsiteY8" fmla="*/ 115416 h 923330"/>
              <a:gd name="connsiteX9" fmla="*/ 4410546 w 5683046"/>
              <a:gd name="connsiteY9" fmla="*/ 115416 h 923330"/>
              <a:gd name="connsiteX10" fmla="*/ 4851340 w 5683046"/>
              <a:gd name="connsiteY10" fmla="*/ 115416 h 923330"/>
              <a:gd name="connsiteX11" fmla="*/ 5567630 w 5683046"/>
              <a:gd name="connsiteY11" fmla="*/ 115416 h 923330"/>
              <a:gd name="connsiteX12" fmla="*/ 5567630 w 5683046"/>
              <a:gd name="connsiteY12" fmla="*/ 57708 h 923330"/>
              <a:gd name="connsiteX13" fmla="*/ 5625338 w 5683046"/>
              <a:gd name="connsiteY13" fmla="*/ 0 h 923330"/>
              <a:gd name="connsiteX14" fmla="*/ 5683046 w 5683046"/>
              <a:gd name="connsiteY14" fmla="*/ 57708 h 923330"/>
              <a:gd name="connsiteX15" fmla="*/ 5683046 w 5683046"/>
              <a:gd name="connsiteY15" fmla="*/ 383182 h 923330"/>
              <a:gd name="connsiteX16" fmla="*/ 5683046 w 5683046"/>
              <a:gd name="connsiteY16" fmla="*/ 750206 h 923330"/>
              <a:gd name="connsiteX17" fmla="*/ 5625338 w 5683046"/>
              <a:gd name="connsiteY17" fmla="*/ 807914 h 923330"/>
              <a:gd name="connsiteX18" fmla="*/ 5129445 w 5683046"/>
              <a:gd name="connsiteY18" fmla="*/ 807914 h 923330"/>
              <a:gd name="connsiteX19" fmla="*/ 4688651 w 5683046"/>
              <a:gd name="connsiteY19" fmla="*/ 807914 h 923330"/>
              <a:gd name="connsiteX20" fmla="*/ 4302957 w 5683046"/>
              <a:gd name="connsiteY20" fmla="*/ 807914 h 923330"/>
              <a:gd name="connsiteX21" fmla="*/ 3641766 w 5683046"/>
              <a:gd name="connsiteY21" fmla="*/ 807914 h 923330"/>
              <a:gd name="connsiteX22" fmla="*/ 3256072 w 5683046"/>
              <a:gd name="connsiteY22" fmla="*/ 807914 h 923330"/>
              <a:gd name="connsiteX23" fmla="*/ 2760179 w 5683046"/>
              <a:gd name="connsiteY23" fmla="*/ 807914 h 923330"/>
              <a:gd name="connsiteX24" fmla="*/ 2264286 w 5683046"/>
              <a:gd name="connsiteY24" fmla="*/ 807914 h 923330"/>
              <a:gd name="connsiteX25" fmla="*/ 1878591 w 5683046"/>
              <a:gd name="connsiteY25" fmla="*/ 807914 h 923330"/>
              <a:gd name="connsiteX26" fmla="*/ 1492897 w 5683046"/>
              <a:gd name="connsiteY26" fmla="*/ 807914 h 923330"/>
              <a:gd name="connsiteX27" fmla="*/ 831706 w 5683046"/>
              <a:gd name="connsiteY27" fmla="*/ 807914 h 923330"/>
              <a:gd name="connsiteX28" fmla="*/ 115416 w 5683046"/>
              <a:gd name="connsiteY28" fmla="*/ 807914 h 923330"/>
              <a:gd name="connsiteX29" fmla="*/ 115416 w 5683046"/>
              <a:gd name="connsiteY29" fmla="*/ 865622 h 923330"/>
              <a:gd name="connsiteX30" fmla="*/ 57708 w 5683046"/>
              <a:gd name="connsiteY30" fmla="*/ 923330 h 923330"/>
              <a:gd name="connsiteX31" fmla="*/ 0 w 5683046"/>
              <a:gd name="connsiteY31" fmla="*/ 865622 h 923330"/>
              <a:gd name="connsiteX32" fmla="*/ 0 w 5683046"/>
              <a:gd name="connsiteY32" fmla="*/ 519373 h 923330"/>
              <a:gd name="connsiteX33" fmla="*/ 0 w 5683046"/>
              <a:gd name="connsiteY33" fmla="*/ 173124 h 923330"/>
              <a:gd name="connsiteX34" fmla="*/ 5567630 w 5683046"/>
              <a:gd name="connsiteY34" fmla="*/ 115416 h 923330"/>
              <a:gd name="connsiteX35" fmla="*/ 5625338 w 5683046"/>
              <a:gd name="connsiteY35" fmla="*/ 115416 h 923330"/>
              <a:gd name="connsiteX36" fmla="*/ 5683046 w 5683046"/>
              <a:gd name="connsiteY36" fmla="*/ 57708 h 923330"/>
              <a:gd name="connsiteX37" fmla="*/ 5625338 w 5683046"/>
              <a:gd name="connsiteY37" fmla="*/ 115416 h 923330"/>
              <a:gd name="connsiteX38" fmla="*/ 5625338 w 5683046"/>
              <a:gd name="connsiteY38" fmla="*/ 57708 h 923330"/>
              <a:gd name="connsiteX39" fmla="*/ 5596484 w 5683046"/>
              <a:gd name="connsiteY39" fmla="*/ 86562 h 923330"/>
              <a:gd name="connsiteX40" fmla="*/ 5567630 w 5683046"/>
              <a:gd name="connsiteY40" fmla="*/ 57708 h 923330"/>
              <a:gd name="connsiteX41" fmla="*/ 57708 w 5683046"/>
              <a:gd name="connsiteY41" fmla="*/ 230833 h 923330"/>
              <a:gd name="connsiteX42" fmla="*/ 57708 w 5683046"/>
              <a:gd name="connsiteY42" fmla="*/ 173124 h 923330"/>
              <a:gd name="connsiteX43" fmla="*/ 86562 w 5683046"/>
              <a:gd name="connsiteY43" fmla="*/ 144270 h 923330"/>
              <a:gd name="connsiteX44" fmla="*/ 115416 w 5683046"/>
              <a:gd name="connsiteY44" fmla="*/ 173124 h 923330"/>
              <a:gd name="connsiteX45" fmla="*/ 57708 w 5683046"/>
              <a:gd name="connsiteY45" fmla="*/ 230832 h 923330"/>
              <a:gd name="connsiteX46" fmla="*/ 0 w 5683046"/>
              <a:gd name="connsiteY46" fmla="*/ 173124 h 923330"/>
              <a:gd name="connsiteX47" fmla="*/ 115416 w 5683046"/>
              <a:gd name="connsiteY47" fmla="*/ 173124 h 923330"/>
              <a:gd name="connsiteX48" fmla="*/ 115416 w 5683046"/>
              <a:gd name="connsiteY48" fmla="*/ 490519 h 923330"/>
              <a:gd name="connsiteX49" fmla="*/ 115416 w 5683046"/>
              <a:gd name="connsiteY49" fmla="*/ 807914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683046" h="923330" stroke="0" extrusionOk="0">
                <a:moveTo>
                  <a:pt x="5683046" y="57708"/>
                </a:moveTo>
                <a:cubicBezTo>
                  <a:pt x="5664086" y="83800"/>
                  <a:pt x="5642804" y="87174"/>
                  <a:pt x="5625338" y="115416"/>
                </a:cubicBezTo>
                <a:cubicBezTo>
                  <a:pt x="5618946" y="101215"/>
                  <a:pt x="5627190" y="78464"/>
                  <a:pt x="5625338" y="57708"/>
                </a:cubicBezTo>
                <a:cubicBezTo>
                  <a:pt x="5624912" y="73358"/>
                  <a:pt x="5609435" y="84968"/>
                  <a:pt x="5596484" y="86562"/>
                </a:cubicBezTo>
                <a:cubicBezTo>
                  <a:pt x="5583985" y="87348"/>
                  <a:pt x="5567734" y="73318"/>
                  <a:pt x="5567630" y="57708"/>
                </a:cubicBezTo>
                <a:cubicBezTo>
                  <a:pt x="5568530" y="85379"/>
                  <a:pt x="5562923" y="92027"/>
                  <a:pt x="5567630" y="115416"/>
                </a:cubicBezTo>
                <a:cubicBezTo>
                  <a:pt x="5315699" y="151726"/>
                  <a:pt x="5207677" y="75229"/>
                  <a:pt x="5016638" y="115416"/>
                </a:cubicBezTo>
                <a:cubicBezTo>
                  <a:pt x="4825599" y="155603"/>
                  <a:pt x="4721629" y="84284"/>
                  <a:pt x="4520745" y="115416"/>
                </a:cubicBezTo>
                <a:cubicBezTo>
                  <a:pt x="4319861" y="146548"/>
                  <a:pt x="4281668" y="82270"/>
                  <a:pt x="4135050" y="115416"/>
                </a:cubicBezTo>
                <a:cubicBezTo>
                  <a:pt x="3988433" y="148562"/>
                  <a:pt x="3653593" y="43116"/>
                  <a:pt x="3528959" y="115416"/>
                </a:cubicBezTo>
                <a:cubicBezTo>
                  <a:pt x="3404325" y="187716"/>
                  <a:pt x="3184661" y="90481"/>
                  <a:pt x="2922867" y="115416"/>
                </a:cubicBezTo>
                <a:cubicBezTo>
                  <a:pt x="2661073" y="140351"/>
                  <a:pt x="2530929" y="65883"/>
                  <a:pt x="2316776" y="115416"/>
                </a:cubicBezTo>
                <a:cubicBezTo>
                  <a:pt x="2102623" y="164949"/>
                  <a:pt x="1835532" y="79172"/>
                  <a:pt x="1655585" y="115416"/>
                </a:cubicBezTo>
                <a:cubicBezTo>
                  <a:pt x="1475638" y="151660"/>
                  <a:pt x="1217259" y="91371"/>
                  <a:pt x="994395" y="115416"/>
                </a:cubicBezTo>
                <a:cubicBezTo>
                  <a:pt x="771531" y="139461"/>
                  <a:pt x="344015" y="48090"/>
                  <a:pt x="57708" y="115416"/>
                </a:cubicBezTo>
                <a:cubicBezTo>
                  <a:pt x="32490" y="117633"/>
                  <a:pt x="6554" y="145973"/>
                  <a:pt x="0" y="173124"/>
                </a:cubicBezTo>
                <a:cubicBezTo>
                  <a:pt x="23359" y="278874"/>
                  <a:pt x="-28986" y="370539"/>
                  <a:pt x="0" y="498598"/>
                </a:cubicBezTo>
                <a:cubicBezTo>
                  <a:pt x="28986" y="626657"/>
                  <a:pt x="-18895" y="768399"/>
                  <a:pt x="0" y="865622"/>
                </a:cubicBezTo>
                <a:cubicBezTo>
                  <a:pt x="111" y="896227"/>
                  <a:pt x="28081" y="926494"/>
                  <a:pt x="57708" y="923330"/>
                </a:cubicBezTo>
                <a:cubicBezTo>
                  <a:pt x="93056" y="926958"/>
                  <a:pt x="117433" y="888572"/>
                  <a:pt x="115416" y="865622"/>
                </a:cubicBezTo>
                <a:cubicBezTo>
                  <a:pt x="112364" y="851599"/>
                  <a:pt x="119686" y="821053"/>
                  <a:pt x="115416" y="807914"/>
                </a:cubicBezTo>
                <a:cubicBezTo>
                  <a:pt x="195006" y="780857"/>
                  <a:pt x="385507" y="852048"/>
                  <a:pt x="501111" y="807914"/>
                </a:cubicBezTo>
                <a:cubicBezTo>
                  <a:pt x="616715" y="763780"/>
                  <a:pt x="826642" y="817075"/>
                  <a:pt x="997004" y="807914"/>
                </a:cubicBezTo>
                <a:cubicBezTo>
                  <a:pt x="1167366" y="798753"/>
                  <a:pt x="1362077" y="845803"/>
                  <a:pt x="1547996" y="807914"/>
                </a:cubicBezTo>
                <a:cubicBezTo>
                  <a:pt x="1733915" y="770025"/>
                  <a:pt x="1902625" y="812669"/>
                  <a:pt x="2209186" y="807914"/>
                </a:cubicBezTo>
                <a:cubicBezTo>
                  <a:pt x="2515747" y="803159"/>
                  <a:pt x="2531515" y="834691"/>
                  <a:pt x="2760179" y="807914"/>
                </a:cubicBezTo>
                <a:cubicBezTo>
                  <a:pt x="2988843" y="781137"/>
                  <a:pt x="2999705" y="848659"/>
                  <a:pt x="3145873" y="807914"/>
                </a:cubicBezTo>
                <a:cubicBezTo>
                  <a:pt x="3292041" y="767169"/>
                  <a:pt x="3652314" y="849418"/>
                  <a:pt x="3807064" y="807914"/>
                </a:cubicBezTo>
                <a:cubicBezTo>
                  <a:pt x="3961814" y="766410"/>
                  <a:pt x="4069294" y="809426"/>
                  <a:pt x="4192758" y="807914"/>
                </a:cubicBezTo>
                <a:cubicBezTo>
                  <a:pt x="4316222" y="806402"/>
                  <a:pt x="4481912" y="842530"/>
                  <a:pt x="4633552" y="807914"/>
                </a:cubicBezTo>
                <a:cubicBezTo>
                  <a:pt x="4785192" y="773298"/>
                  <a:pt x="5174041" y="835539"/>
                  <a:pt x="5625338" y="807914"/>
                </a:cubicBezTo>
                <a:cubicBezTo>
                  <a:pt x="5660848" y="807570"/>
                  <a:pt x="5682654" y="781529"/>
                  <a:pt x="5683046" y="750206"/>
                </a:cubicBezTo>
                <a:cubicBezTo>
                  <a:pt x="5671473" y="634427"/>
                  <a:pt x="5695225" y="558411"/>
                  <a:pt x="5683046" y="410882"/>
                </a:cubicBezTo>
                <a:cubicBezTo>
                  <a:pt x="5670867" y="263353"/>
                  <a:pt x="5713032" y="178361"/>
                  <a:pt x="5683046" y="57708"/>
                </a:cubicBezTo>
                <a:close/>
                <a:moveTo>
                  <a:pt x="57708" y="230833"/>
                </a:moveTo>
                <a:cubicBezTo>
                  <a:pt x="92075" y="229015"/>
                  <a:pt x="117149" y="202485"/>
                  <a:pt x="115416" y="173125"/>
                </a:cubicBezTo>
                <a:cubicBezTo>
                  <a:pt x="115747" y="158473"/>
                  <a:pt x="102223" y="144480"/>
                  <a:pt x="86562" y="144271"/>
                </a:cubicBezTo>
                <a:cubicBezTo>
                  <a:pt x="72347" y="143062"/>
                  <a:pt x="58966" y="160825"/>
                  <a:pt x="57708" y="173125"/>
                </a:cubicBezTo>
                <a:cubicBezTo>
                  <a:pt x="63053" y="195753"/>
                  <a:pt x="51945" y="207586"/>
                  <a:pt x="57708" y="230833"/>
                </a:cubicBezTo>
                <a:close/>
              </a:path>
              <a:path w="5683046" h="923330" fill="darkenLess" stroke="0" extrusionOk="0">
                <a:moveTo>
                  <a:pt x="57708" y="230833"/>
                </a:moveTo>
                <a:cubicBezTo>
                  <a:pt x="86530" y="232958"/>
                  <a:pt x="112736" y="205214"/>
                  <a:pt x="115416" y="173125"/>
                </a:cubicBezTo>
                <a:cubicBezTo>
                  <a:pt x="116461" y="156932"/>
                  <a:pt x="103286" y="141276"/>
                  <a:pt x="86562" y="144271"/>
                </a:cubicBezTo>
                <a:cubicBezTo>
                  <a:pt x="73559" y="145182"/>
                  <a:pt x="56524" y="161389"/>
                  <a:pt x="57708" y="173125"/>
                </a:cubicBezTo>
                <a:cubicBezTo>
                  <a:pt x="60216" y="197456"/>
                  <a:pt x="55778" y="207163"/>
                  <a:pt x="57708" y="230833"/>
                </a:cubicBezTo>
                <a:close/>
                <a:moveTo>
                  <a:pt x="5625338" y="115416"/>
                </a:moveTo>
                <a:cubicBezTo>
                  <a:pt x="5663380" y="118147"/>
                  <a:pt x="5680298" y="96280"/>
                  <a:pt x="5683046" y="57708"/>
                </a:cubicBezTo>
                <a:cubicBezTo>
                  <a:pt x="5687129" y="25489"/>
                  <a:pt x="5660089" y="4702"/>
                  <a:pt x="5625338" y="0"/>
                </a:cubicBezTo>
                <a:cubicBezTo>
                  <a:pt x="5598821" y="-7382"/>
                  <a:pt x="5560519" y="27812"/>
                  <a:pt x="5567630" y="57708"/>
                </a:cubicBezTo>
                <a:cubicBezTo>
                  <a:pt x="5569456" y="73408"/>
                  <a:pt x="5585147" y="85787"/>
                  <a:pt x="5596484" y="86562"/>
                </a:cubicBezTo>
                <a:cubicBezTo>
                  <a:pt x="5614391" y="84962"/>
                  <a:pt x="5626350" y="75545"/>
                  <a:pt x="5625338" y="57708"/>
                </a:cubicBezTo>
                <a:cubicBezTo>
                  <a:pt x="5627040" y="86491"/>
                  <a:pt x="5624299" y="102883"/>
                  <a:pt x="5625338" y="115416"/>
                </a:cubicBezTo>
                <a:close/>
              </a:path>
              <a:path w="5683046" h="923330" fill="none" extrusionOk="0">
                <a:moveTo>
                  <a:pt x="0" y="173124"/>
                </a:moveTo>
                <a:cubicBezTo>
                  <a:pt x="1522" y="146800"/>
                  <a:pt x="23499" y="114565"/>
                  <a:pt x="57708" y="115416"/>
                </a:cubicBezTo>
                <a:cubicBezTo>
                  <a:pt x="192805" y="106146"/>
                  <a:pt x="455841" y="146921"/>
                  <a:pt x="663799" y="115416"/>
                </a:cubicBezTo>
                <a:cubicBezTo>
                  <a:pt x="871757" y="83911"/>
                  <a:pt x="963268" y="154414"/>
                  <a:pt x="1159692" y="115416"/>
                </a:cubicBezTo>
                <a:cubicBezTo>
                  <a:pt x="1356116" y="76418"/>
                  <a:pt x="1621798" y="125915"/>
                  <a:pt x="1765784" y="115416"/>
                </a:cubicBezTo>
                <a:cubicBezTo>
                  <a:pt x="1909770" y="104917"/>
                  <a:pt x="2165226" y="117546"/>
                  <a:pt x="2426974" y="115416"/>
                </a:cubicBezTo>
                <a:cubicBezTo>
                  <a:pt x="2688722" y="113286"/>
                  <a:pt x="2707706" y="137247"/>
                  <a:pt x="2867768" y="115416"/>
                </a:cubicBezTo>
                <a:cubicBezTo>
                  <a:pt x="3027830" y="93585"/>
                  <a:pt x="3170449" y="122230"/>
                  <a:pt x="3363661" y="115416"/>
                </a:cubicBezTo>
                <a:cubicBezTo>
                  <a:pt x="3556873" y="108602"/>
                  <a:pt x="3742901" y="147902"/>
                  <a:pt x="4024852" y="115416"/>
                </a:cubicBezTo>
                <a:cubicBezTo>
                  <a:pt x="4306803" y="82930"/>
                  <a:pt x="4251979" y="160340"/>
                  <a:pt x="4410546" y="115416"/>
                </a:cubicBezTo>
                <a:cubicBezTo>
                  <a:pt x="4569113" y="70492"/>
                  <a:pt x="4689343" y="136117"/>
                  <a:pt x="4851340" y="115416"/>
                </a:cubicBezTo>
                <a:cubicBezTo>
                  <a:pt x="5013337" y="94715"/>
                  <a:pt x="5296217" y="136138"/>
                  <a:pt x="5567630" y="115416"/>
                </a:cubicBezTo>
                <a:cubicBezTo>
                  <a:pt x="5562868" y="87751"/>
                  <a:pt x="5573730" y="79032"/>
                  <a:pt x="5567630" y="57708"/>
                </a:cubicBezTo>
                <a:cubicBezTo>
                  <a:pt x="5566251" y="23290"/>
                  <a:pt x="5593362" y="-7815"/>
                  <a:pt x="5625338" y="0"/>
                </a:cubicBezTo>
                <a:cubicBezTo>
                  <a:pt x="5654328" y="2843"/>
                  <a:pt x="5682686" y="34031"/>
                  <a:pt x="5683046" y="57708"/>
                </a:cubicBezTo>
                <a:cubicBezTo>
                  <a:pt x="5698050" y="180141"/>
                  <a:pt x="5661412" y="300342"/>
                  <a:pt x="5683046" y="383182"/>
                </a:cubicBezTo>
                <a:cubicBezTo>
                  <a:pt x="5704680" y="466022"/>
                  <a:pt x="5647661" y="569465"/>
                  <a:pt x="5683046" y="750206"/>
                </a:cubicBezTo>
                <a:cubicBezTo>
                  <a:pt x="5681045" y="790208"/>
                  <a:pt x="5663726" y="812099"/>
                  <a:pt x="5625338" y="807914"/>
                </a:cubicBezTo>
                <a:cubicBezTo>
                  <a:pt x="5505831" y="845153"/>
                  <a:pt x="5250199" y="768047"/>
                  <a:pt x="5129445" y="807914"/>
                </a:cubicBezTo>
                <a:cubicBezTo>
                  <a:pt x="5008691" y="847781"/>
                  <a:pt x="4864735" y="773195"/>
                  <a:pt x="4688651" y="807914"/>
                </a:cubicBezTo>
                <a:cubicBezTo>
                  <a:pt x="4512567" y="842633"/>
                  <a:pt x="4386316" y="799376"/>
                  <a:pt x="4302957" y="807914"/>
                </a:cubicBezTo>
                <a:cubicBezTo>
                  <a:pt x="4219598" y="816452"/>
                  <a:pt x="3792788" y="804303"/>
                  <a:pt x="3641766" y="807914"/>
                </a:cubicBezTo>
                <a:cubicBezTo>
                  <a:pt x="3490744" y="811525"/>
                  <a:pt x="3400576" y="797028"/>
                  <a:pt x="3256072" y="807914"/>
                </a:cubicBezTo>
                <a:cubicBezTo>
                  <a:pt x="3111568" y="818800"/>
                  <a:pt x="2965372" y="756285"/>
                  <a:pt x="2760179" y="807914"/>
                </a:cubicBezTo>
                <a:cubicBezTo>
                  <a:pt x="2554986" y="859543"/>
                  <a:pt x="2380693" y="784603"/>
                  <a:pt x="2264286" y="807914"/>
                </a:cubicBezTo>
                <a:cubicBezTo>
                  <a:pt x="2147879" y="831225"/>
                  <a:pt x="2045603" y="805759"/>
                  <a:pt x="1878591" y="807914"/>
                </a:cubicBezTo>
                <a:cubicBezTo>
                  <a:pt x="1711579" y="810069"/>
                  <a:pt x="1637791" y="764967"/>
                  <a:pt x="1492897" y="807914"/>
                </a:cubicBezTo>
                <a:cubicBezTo>
                  <a:pt x="1348003" y="850861"/>
                  <a:pt x="1056642" y="761081"/>
                  <a:pt x="831706" y="807914"/>
                </a:cubicBezTo>
                <a:cubicBezTo>
                  <a:pt x="606770" y="854747"/>
                  <a:pt x="313444" y="762908"/>
                  <a:pt x="115416" y="807914"/>
                </a:cubicBezTo>
                <a:cubicBezTo>
                  <a:pt x="117633" y="833096"/>
                  <a:pt x="115194" y="853004"/>
                  <a:pt x="115416" y="865622"/>
                </a:cubicBezTo>
                <a:cubicBezTo>
                  <a:pt x="114387" y="894027"/>
                  <a:pt x="87191" y="925904"/>
                  <a:pt x="57708" y="923330"/>
                </a:cubicBezTo>
                <a:cubicBezTo>
                  <a:pt x="24645" y="920533"/>
                  <a:pt x="2438" y="906369"/>
                  <a:pt x="0" y="865622"/>
                </a:cubicBezTo>
                <a:cubicBezTo>
                  <a:pt x="-30755" y="749537"/>
                  <a:pt x="18436" y="686190"/>
                  <a:pt x="0" y="519373"/>
                </a:cubicBezTo>
                <a:cubicBezTo>
                  <a:pt x="-18436" y="352556"/>
                  <a:pt x="15584" y="254538"/>
                  <a:pt x="0" y="173124"/>
                </a:cubicBezTo>
                <a:close/>
                <a:moveTo>
                  <a:pt x="5567630" y="115416"/>
                </a:moveTo>
                <a:cubicBezTo>
                  <a:pt x="5579465" y="111214"/>
                  <a:pt x="5609134" y="116485"/>
                  <a:pt x="5625338" y="115416"/>
                </a:cubicBezTo>
                <a:cubicBezTo>
                  <a:pt x="5659530" y="113568"/>
                  <a:pt x="5686375" y="95037"/>
                  <a:pt x="5683046" y="57708"/>
                </a:cubicBezTo>
                <a:moveTo>
                  <a:pt x="5625338" y="115416"/>
                </a:moveTo>
                <a:cubicBezTo>
                  <a:pt x="5623122" y="86746"/>
                  <a:pt x="5627822" y="84170"/>
                  <a:pt x="5625338" y="57708"/>
                </a:cubicBezTo>
                <a:cubicBezTo>
                  <a:pt x="5625473" y="70434"/>
                  <a:pt x="5610504" y="82483"/>
                  <a:pt x="5596484" y="86562"/>
                </a:cubicBezTo>
                <a:cubicBezTo>
                  <a:pt x="5581397" y="84837"/>
                  <a:pt x="5567949" y="72850"/>
                  <a:pt x="5567630" y="57708"/>
                </a:cubicBezTo>
                <a:moveTo>
                  <a:pt x="57708" y="230833"/>
                </a:moveTo>
                <a:cubicBezTo>
                  <a:pt x="54945" y="202128"/>
                  <a:pt x="57853" y="185475"/>
                  <a:pt x="57708" y="173124"/>
                </a:cubicBezTo>
                <a:cubicBezTo>
                  <a:pt x="58707" y="158594"/>
                  <a:pt x="70311" y="141769"/>
                  <a:pt x="86562" y="144270"/>
                </a:cubicBezTo>
                <a:cubicBezTo>
                  <a:pt x="102749" y="143351"/>
                  <a:pt x="114862" y="157468"/>
                  <a:pt x="115416" y="173124"/>
                </a:cubicBezTo>
                <a:cubicBezTo>
                  <a:pt x="116879" y="197416"/>
                  <a:pt x="91122" y="224112"/>
                  <a:pt x="57708" y="230832"/>
                </a:cubicBezTo>
                <a:cubicBezTo>
                  <a:pt x="34432" y="229333"/>
                  <a:pt x="-3084" y="205767"/>
                  <a:pt x="0" y="173124"/>
                </a:cubicBezTo>
                <a:moveTo>
                  <a:pt x="115416" y="173124"/>
                </a:moveTo>
                <a:cubicBezTo>
                  <a:pt x="127268" y="279532"/>
                  <a:pt x="80517" y="383366"/>
                  <a:pt x="115416" y="490519"/>
                </a:cubicBezTo>
                <a:cubicBezTo>
                  <a:pt x="150315" y="597673"/>
                  <a:pt x="90703" y="705432"/>
                  <a:pt x="115416" y="807914"/>
                </a:cubicBezTo>
              </a:path>
              <a:path w="5683046" h="923330" fill="none" stroke="0" extrusionOk="0">
                <a:moveTo>
                  <a:pt x="0" y="173124"/>
                </a:moveTo>
                <a:cubicBezTo>
                  <a:pt x="-5327" y="138834"/>
                  <a:pt x="26599" y="116553"/>
                  <a:pt x="57708" y="115416"/>
                </a:cubicBezTo>
                <a:cubicBezTo>
                  <a:pt x="165143" y="89228"/>
                  <a:pt x="264466" y="116730"/>
                  <a:pt x="443403" y="115416"/>
                </a:cubicBezTo>
                <a:cubicBezTo>
                  <a:pt x="622341" y="114102"/>
                  <a:pt x="687107" y="159592"/>
                  <a:pt x="884196" y="115416"/>
                </a:cubicBezTo>
                <a:cubicBezTo>
                  <a:pt x="1081285" y="71240"/>
                  <a:pt x="1165478" y="164643"/>
                  <a:pt x="1435189" y="115416"/>
                </a:cubicBezTo>
                <a:cubicBezTo>
                  <a:pt x="1704900" y="66189"/>
                  <a:pt x="1777701" y="137662"/>
                  <a:pt x="1931081" y="115416"/>
                </a:cubicBezTo>
                <a:cubicBezTo>
                  <a:pt x="2084461" y="93170"/>
                  <a:pt x="2156522" y="137690"/>
                  <a:pt x="2371875" y="115416"/>
                </a:cubicBezTo>
                <a:cubicBezTo>
                  <a:pt x="2587228" y="93142"/>
                  <a:pt x="2724636" y="116627"/>
                  <a:pt x="2922867" y="115416"/>
                </a:cubicBezTo>
                <a:cubicBezTo>
                  <a:pt x="3121098" y="114205"/>
                  <a:pt x="3183372" y="133000"/>
                  <a:pt x="3363661" y="115416"/>
                </a:cubicBezTo>
                <a:cubicBezTo>
                  <a:pt x="3543950" y="97832"/>
                  <a:pt x="3716506" y="180321"/>
                  <a:pt x="3969753" y="115416"/>
                </a:cubicBezTo>
                <a:cubicBezTo>
                  <a:pt x="4223000" y="50511"/>
                  <a:pt x="4314009" y="145125"/>
                  <a:pt x="4575844" y="115416"/>
                </a:cubicBezTo>
                <a:cubicBezTo>
                  <a:pt x="4837679" y="85707"/>
                  <a:pt x="4845946" y="167805"/>
                  <a:pt x="5016638" y="115416"/>
                </a:cubicBezTo>
                <a:cubicBezTo>
                  <a:pt x="5187330" y="63027"/>
                  <a:pt x="5312151" y="165271"/>
                  <a:pt x="5567630" y="115416"/>
                </a:cubicBezTo>
                <a:cubicBezTo>
                  <a:pt x="5566251" y="101420"/>
                  <a:pt x="5571984" y="82519"/>
                  <a:pt x="5567630" y="57708"/>
                </a:cubicBezTo>
                <a:cubicBezTo>
                  <a:pt x="5573948" y="22032"/>
                  <a:pt x="5594027" y="-2608"/>
                  <a:pt x="5625338" y="0"/>
                </a:cubicBezTo>
                <a:cubicBezTo>
                  <a:pt x="5659394" y="3314"/>
                  <a:pt x="5689050" y="22767"/>
                  <a:pt x="5683046" y="57708"/>
                </a:cubicBezTo>
                <a:cubicBezTo>
                  <a:pt x="5712103" y="156977"/>
                  <a:pt x="5645903" y="302186"/>
                  <a:pt x="5683046" y="403957"/>
                </a:cubicBezTo>
                <a:cubicBezTo>
                  <a:pt x="5720189" y="505728"/>
                  <a:pt x="5667103" y="613532"/>
                  <a:pt x="5683046" y="750206"/>
                </a:cubicBezTo>
                <a:cubicBezTo>
                  <a:pt x="5680273" y="785276"/>
                  <a:pt x="5656413" y="813007"/>
                  <a:pt x="5625338" y="807914"/>
                </a:cubicBezTo>
                <a:cubicBezTo>
                  <a:pt x="5346913" y="843283"/>
                  <a:pt x="5166122" y="748242"/>
                  <a:pt x="5019247" y="807914"/>
                </a:cubicBezTo>
                <a:cubicBezTo>
                  <a:pt x="4872372" y="867586"/>
                  <a:pt x="4657563" y="759078"/>
                  <a:pt x="4468254" y="807914"/>
                </a:cubicBezTo>
                <a:cubicBezTo>
                  <a:pt x="4278945" y="856750"/>
                  <a:pt x="4257546" y="777455"/>
                  <a:pt x="4082560" y="807914"/>
                </a:cubicBezTo>
                <a:cubicBezTo>
                  <a:pt x="3907574" y="838373"/>
                  <a:pt x="3654169" y="804240"/>
                  <a:pt x="3531568" y="807914"/>
                </a:cubicBezTo>
                <a:cubicBezTo>
                  <a:pt x="3408967" y="811588"/>
                  <a:pt x="3090375" y="756822"/>
                  <a:pt x="2870377" y="807914"/>
                </a:cubicBezTo>
                <a:cubicBezTo>
                  <a:pt x="2650379" y="859006"/>
                  <a:pt x="2537213" y="798343"/>
                  <a:pt x="2209186" y="807914"/>
                </a:cubicBezTo>
                <a:cubicBezTo>
                  <a:pt x="1881159" y="817485"/>
                  <a:pt x="1899185" y="752939"/>
                  <a:pt x="1603095" y="807914"/>
                </a:cubicBezTo>
                <a:cubicBezTo>
                  <a:pt x="1307005" y="862889"/>
                  <a:pt x="1204835" y="779296"/>
                  <a:pt x="1052103" y="807914"/>
                </a:cubicBezTo>
                <a:cubicBezTo>
                  <a:pt x="899371" y="836532"/>
                  <a:pt x="325452" y="725346"/>
                  <a:pt x="115416" y="807914"/>
                </a:cubicBezTo>
                <a:cubicBezTo>
                  <a:pt x="116880" y="821977"/>
                  <a:pt x="115258" y="843986"/>
                  <a:pt x="115416" y="865622"/>
                </a:cubicBezTo>
                <a:cubicBezTo>
                  <a:pt x="116606" y="897810"/>
                  <a:pt x="96869" y="921120"/>
                  <a:pt x="57708" y="923330"/>
                </a:cubicBezTo>
                <a:cubicBezTo>
                  <a:pt x="26464" y="922928"/>
                  <a:pt x="5176" y="895776"/>
                  <a:pt x="0" y="865622"/>
                </a:cubicBezTo>
                <a:cubicBezTo>
                  <a:pt x="-21050" y="781032"/>
                  <a:pt x="18860" y="654823"/>
                  <a:pt x="0" y="533223"/>
                </a:cubicBezTo>
                <a:cubicBezTo>
                  <a:pt x="-18860" y="411623"/>
                  <a:pt x="9688" y="336464"/>
                  <a:pt x="0" y="173124"/>
                </a:cubicBezTo>
                <a:close/>
                <a:moveTo>
                  <a:pt x="5567630" y="115416"/>
                </a:moveTo>
                <a:cubicBezTo>
                  <a:pt x="5588089" y="110960"/>
                  <a:pt x="5611829" y="116124"/>
                  <a:pt x="5625338" y="115416"/>
                </a:cubicBezTo>
                <a:cubicBezTo>
                  <a:pt x="5658637" y="114825"/>
                  <a:pt x="5689535" y="95372"/>
                  <a:pt x="5683046" y="57708"/>
                </a:cubicBezTo>
                <a:moveTo>
                  <a:pt x="5625338" y="115416"/>
                </a:moveTo>
                <a:cubicBezTo>
                  <a:pt x="5625064" y="87958"/>
                  <a:pt x="5629387" y="85565"/>
                  <a:pt x="5625338" y="57708"/>
                </a:cubicBezTo>
                <a:cubicBezTo>
                  <a:pt x="5625291" y="75201"/>
                  <a:pt x="5607740" y="87080"/>
                  <a:pt x="5596484" y="86562"/>
                </a:cubicBezTo>
                <a:cubicBezTo>
                  <a:pt x="5581865" y="83727"/>
                  <a:pt x="5567908" y="73878"/>
                  <a:pt x="5567630" y="57708"/>
                </a:cubicBezTo>
                <a:moveTo>
                  <a:pt x="57708" y="230833"/>
                </a:moveTo>
                <a:cubicBezTo>
                  <a:pt x="53213" y="216290"/>
                  <a:pt x="59537" y="188324"/>
                  <a:pt x="57708" y="173124"/>
                </a:cubicBezTo>
                <a:cubicBezTo>
                  <a:pt x="53533" y="159033"/>
                  <a:pt x="70929" y="148837"/>
                  <a:pt x="86562" y="144270"/>
                </a:cubicBezTo>
                <a:cubicBezTo>
                  <a:pt x="103928" y="146442"/>
                  <a:pt x="113681" y="153766"/>
                  <a:pt x="115416" y="173124"/>
                </a:cubicBezTo>
                <a:cubicBezTo>
                  <a:pt x="109813" y="211722"/>
                  <a:pt x="90736" y="230542"/>
                  <a:pt x="57708" y="230832"/>
                </a:cubicBezTo>
                <a:cubicBezTo>
                  <a:pt x="26750" y="231062"/>
                  <a:pt x="7556" y="204838"/>
                  <a:pt x="0" y="173124"/>
                </a:cubicBezTo>
                <a:moveTo>
                  <a:pt x="115416" y="173124"/>
                </a:moveTo>
                <a:cubicBezTo>
                  <a:pt x="125156" y="268550"/>
                  <a:pt x="92541" y="380273"/>
                  <a:pt x="115416" y="503215"/>
                </a:cubicBezTo>
                <a:cubicBezTo>
                  <a:pt x="138291" y="626157"/>
                  <a:pt x="106175" y="663635"/>
                  <a:pt x="115416" y="807914"/>
                </a:cubicBezTo>
              </a:path>
            </a:pathLst>
          </a:custGeom>
          <a:solidFill>
            <a:srgbClr val="F6C678"/>
          </a:solidFill>
          <a:ln w="28575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183961710">
                  <a:prstGeom prst="horizontalScroll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書卷: 水平 15">
            <a:extLst>
              <a:ext uri="{FF2B5EF4-FFF2-40B4-BE49-F238E27FC236}">
                <a16:creationId xmlns:a16="http://schemas.microsoft.com/office/drawing/2014/main" id="{4A8CC579-0CB8-7615-E6D2-9ABFAAEA2785}"/>
              </a:ext>
            </a:extLst>
          </p:cNvPr>
          <p:cNvSpPr/>
          <p:nvPr/>
        </p:nvSpPr>
        <p:spPr>
          <a:xfrm>
            <a:off x="4886632" y="3561615"/>
            <a:ext cx="5683046" cy="923330"/>
          </a:xfrm>
          <a:custGeom>
            <a:avLst/>
            <a:gdLst>
              <a:gd name="connsiteX0" fmla="*/ 5683046 w 5683046"/>
              <a:gd name="connsiteY0" fmla="*/ 57708 h 923330"/>
              <a:gd name="connsiteX1" fmla="*/ 5625338 w 5683046"/>
              <a:gd name="connsiteY1" fmla="*/ 115416 h 923330"/>
              <a:gd name="connsiteX2" fmla="*/ 5625338 w 5683046"/>
              <a:gd name="connsiteY2" fmla="*/ 57708 h 923330"/>
              <a:gd name="connsiteX3" fmla="*/ 5596484 w 5683046"/>
              <a:gd name="connsiteY3" fmla="*/ 86562 h 923330"/>
              <a:gd name="connsiteX4" fmla="*/ 5567630 w 5683046"/>
              <a:gd name="connsiteY4" fmla="*/ 57708 h 923330"/>
              <a:gd name="connsiteX5" fmla="*/ 5567630 w 5683046"/>
              <a:gd name="connsiteY5" fmla="*/ 115416 h 923330"/>
              <a:gd name="connsiteX6" fmla="*/ 4961539 w 5683046"/>
              <a:gd name="connsiteY6" fmla="*/ 115416 h 923330"/>
              <a:gd name="connsiteX7" fmla="*/ 4465646 w 5683046"/>
              <a:gd name="connsiteY7" fmla="*/ 115416 h 923330"/>
              <a:gd name="connsiteX8" fmla="*/ 3969753 w 5683046"/>
              <a:gd name="connsiteY8" fmla="*/ 115416 h 923330"/>
              <a:gd name="connsiteX9" fmla="*/ 3363661 w 5683046"/>
              <a:gd name="connsiteY9" fmla="*/ 115416 h 923330"/>
              <a:gd name="connsiteX10" fmla="*/ 2977967 w 5683046"/>
              <a:gd name="connsiteY10" fmla="*/ 115416 h 923330"/>
              <a:gd name="connsiteX11" fmla="*/ 2537173 w 5683046"/>
              <a:gd name="connsiteY11" fmla="*/ 115416 h 923330"/>
              <a:gd name="connsiteX12" fmla="*/ 1875982 w 5683046"/>
              <a:gd name="connsiteY12" fmla="*/ 115416 h 923330"/>
              <a:gd name="connsiteX13" fmla="*/ 1435189 w 5683046"/>
              <a:gd name="connsiteY13" fmla="*/ 115416 h 923330"/>
              <a:gd name="connsiteX14" fmla="*/ 773998 w 5683046"/>
              <a:gd name="connsiteY14" fmla="*/ 115416 h 923330"/>
              <a:gd name="connsiteX15" fmla="*/ 57708 w 5683046"/>
              <a:gd name="connsiteY15" fmla="*/ 115416 h 923330"/>
              <a:gd name="connsiteX16" fmla="*/ 0 w 5683046"/>
              <a:gd name="connsiteY16" fmla="*/ 173124 h 923330"/>
              <a:gd name="connsiteX17" fmla="*/ 0 w 5683046"/>
              <a:gd name="connsiteY17" fmla="*/ 512448 h 923330"/>
              <a:gd name="connsiteX18" fmla="*/ 0 w 5683046"/>
              <a:gd name="connsiteY18" fmla="*/ 865622 h 923330"/>
              <a:gd name="connsiteX19" fmla="*/ 57708 w 5683046"/>
              <a:gd name="connsiteY19" fmla="*/ 923330 h 923330"/>
              <a:gd name="connsiteX20" fmla="*/ 115416 w 5683046"/>
              <a:gd name="connsiteY20" fmla="*/ 865622 h 923330"/>
              <a:gd name="connsiteX21" fmla="*/ 115416 w 5683046"/>
              <a:gd name="connsiteY21" fmla="*/ 807914 h 923330"/>
              <a:gd name="connsiteX22" fmla="*/ 501111 w 5683046"/>
              <a:gd name="connsiteY22" fmla="*/ 807914 h 923330"/>
              <a:gd name="connsiteX23" fmla="*/ 1107202 w 5683046"/>
              <a:gd name="connsiteY23" fmla="*/ 807914 h 923330"/>
              <a:gd name="connsiteX24" fmla="*/ 1603095 w 5683046"/>
              <a:gd name="connsiteY24" fmla="*/ 807914 h 923330"/>
              <a:gd name="connsiteX25" fmla="*/ 1988789 w 5683046"/>
              <a:gd name="connsiteY25" fmla="*/ 807914 h 923330"/>
              <a:gd name="connsiteX26" fmla="*/ 2429583 w 5683046"/>
              <a:gd name="connsiteY26" fmla="*/ 807914 h 923330"/>
              <a:gd name="connsiteX27" fmla="*/ 2980575 w 5683046"/>
              <a:gd name="connsiteY27" fmla="*/ 807914 h 923330"/>
              <a:gd name="connsiteX28" fmla="*/ 3641766 w 5683046"/>
              <a:gd name="connsiteY28" fmla="*/ 807914 h 923330"/>
              <a:gd name="connsiteX29" fmla="*/ 4082560 w 5683046"/>
              <a:gd name="connsiteY29" fmla="*/ 807914 h 923330"/>
              <a:gd name="connsiteX30" fmla="*/ 4633552 w 5683046"/>
              <a:gd name="connsiteY30" fmla="*/ 807914 h 923330"/>
              <a:gd name="connsiteX31" fmla="*/ 5625338 w 5683046"/>
              <a:gd name="connsiteY31" fmla="*/ 807914 h 923330"/>
              <a:gd name="connsiteX32" fmla="*/ 5683046 w 5683046"/>
              <a:gd name="connsiteY32" fmla="*/ 750206 h 923330"/>
              <a:gd name="connsiteX33" fmla="*/ 5683046 w 5683046"/>
              <a:gd name="connsiteY33" fmla="*/ 390107 h 923330"/>
              <a:gd name="connsiteX34" fmla="*/ 5683046 w 5683046"/>
              <a:gd name="connsiteY34" fmla="*/ 57708 h 923330"/>
              <a:gd name="connsiteX35" fmla="*/ 57708 w 5683046"/>
              <a:gd name="connsiteY35" fmla="*/ 230833 h 923330"/>
              <a:gd name="connsiteX36" fmla="*/ 115416 w 5683046"/>
              <a:gd name="connsiteY36" fmla="*/ 173125 h 923330"/>
              <a:gd name="connsiteX37" fmla="*/ 86562 w 5683046"/>
              <a:gd name="connsiteY37" fmla="*/ 144271 h 923330"/>
              <a:gd name="connsiteX38" fmla="*/ 57708 w 5683046"/>
              <a:gd name="connsiteY38" fmla="*/ 173125 h 923330"/>
              <a:gd name="connsiteX39" fmla="*/ 57708 w 5683046"/>
              <a:gd name="connsiteY39" fmla="*/ 230833 h 923330"/>
              <a:gd name="connsiteX0" fmla="*/ 57708 w 5683046"/>
              <a:gd name="connsiteY0" fmla="*/ 230833 h 923330"/>
              <a:gd name="connsiteX1" fmla="*/ 115416 w 5683046"/>
              <a:gd name="connsiteY1" fmla="*/ 173125 h 923330"/>
              <a:gd name="connsiteX2" fmla="*/ 86562 w 5683046"/>
              <a:gd name="connsiteY2" fmla="*/ 144271 h 923330"/>
              <a:gd name="connsiteX3" fmla="*/ 57708 w 5683046"/>
              <a:gd name="connsiteY3" fmla="*/ 173125 h 923330"/>
              <a:gd name="connsiteX4" fmla="*/ 57708 w 5683046"/>
              <a:gd name="connsiteY4" fmla="*/ 230833 h 923330"/>
              <a:gd name="connsiteX5" fmla="*/ 5625338 w 5683046"/>
              <a:gd name="connsiteY5" fmla="*/ 115416 h 923330"/>
              <a:gd name="connsiteX6" fmla="*/ 5683046 w 5683046"/>
              <a:gd name="connsiteY6" fmla="*/ 57708 h 923330"/>
              <a:gd name="connsiteX7" fmla="*/ 5625338 w 5683046"/>
              <a:gd name="connsiteY7" fmla="*/ 0 h 923330"/>
              <a:gd name="connsiteX8" fmla="*/ 5567630 w 5683046"/>
              <a:gd name="connsiteY8" fmla="*/ 57708 h 923330"/>
              <a:gd name="connsiteX9" fmla="*/ 5596484 w 5683046"/>
              <a:gd name="connsiteY9" fmla="*/ 86562 h 923330"/>
              <a:gd name="connsiteX10" fmla="*/ 5625338 w 5683046"/>
              <a:gd name="connsiteY10" fmla="*/ 57708 h 923330"/>
              <a:gd name="connsiteX11" fmla="*/ 5625338 w 5683046"/>
              <a:gd name="connsiteY11" fmla="*/ 115416 h 923330"/>
              <a:gd name="connsiteX0" fmla="*/ 0 w 5683046"/>
              <a:gd name="connsiteY0" fmla="*/ 173124 h 923330"/>
              <a:gd name="connsiteX1" fmla="*/ 57708 w 5683046"/>
              <a:gd name="connsiteY1" fmla="*/ 115416 h 923330"/>
              <a:gd name="connsiteX2" fmla="*/ 608700 w 5683046"/>
              <a:gd name="connsiteY2" fmla="*/ 115416 h 923330"/>
              <a:gd name="connsiteX3" fmla="*/ 1049494 w 5683046"/>
              <a:gd name="connsiteY3" fmla="*/ 115416 h 923330"/>
              <a:gd name="connsiteX4" fmla="*/ 1600486 w 5683046"/>
              <a:gd name="connsiteY4" fmla="*/ 115416 h 923330"/>
              <a:gd name="connsiteX5" fmla="*/ 2041280 w 5683046"/>
              <a:gd name="connsiteY5" fmla="*/ 115416 h 923330"/>
              <a:gd name="connsiteX6" fmla="*/ 2702471 w 5683046"/>
              <a:gd name="connsiteY6" fmla="*/ 115416 h 923330"/>
              <a:gd name="connsiteX7" fmla="*/ 3143264 w 5683046"/>
              <a:gd name="connsiteY7" fmla="*/ 115416 h 923330"/>
              <a:gd name="connsiteX8" fmla="*/ 3639157 w 5683046"/>
              <a:gd name="connsiteY8" fmla="*/ 115416 h 923330"/>
              <a:gd name="connsiteX9" fmla="*/ 4079951 w 5683046"/>
              <a:gd name="connsiteY9" fmla="*/ 115416 h 923330"/>
              <a:gd name="connsiteX10" fmla="*/ 4520745 w 5683046"/>
              <a:gd name="connsiteY10" fmla="*/ 115416 h 923330"/>
              <a:gd name="connsiteX11" fmla="*/ 5071737 w 5683046"/>
              <a:gd name="connsiteY11" fmla="*/ 115416 h 923330"/>
              <a:gd name="connsiteX12" fmla="*/ 5567630 w 5683046"/>
              <a:gd name="connsiteY12" fmla="*/ 115416 h 923330"/>
              <a:gd name="connsiteX13" fmla="*/ 5567630 w 5683046"/>
              <a:gd name="connsiteY13" fmla="*/ 57708 h 923330"/>
              <a:gd name="connsiteX14" fmla="*/ 5625338 w 5683046"/>
              <a:gd name="connsiteY14" fmla="*/ 0 h 923330"/>
              <a:gd name="connsiteX15" fmla="*/ 5683046 w 5683046"/>
              <a:gd name="connsiteY15" fmla="*/ 57708 h 923330"/>
              <a:gd name="connsiteX16" fmla="*/ 5683046 w 5683046"/>
              <a:gd name="connsiteY16" fmla="*/ 410882 h 923330"/>
              <a:gd name="connsiteX17" fmla="*/ 5683046 w 5683046"/>
              <a:gd name="connsiteY17" fmla="*/ 750206 h 923330"/>
              <a:gd name="connsiteX18" fmla="*/ 5625338 w 5683046"/>
              <a:gd name="connsiteY18" fmla="*/ 807914 h 923330"/>
              <a:gd name="connsiteX19" fmla="*/ 5074346 w 5683046"/>
              <a:gd name="connsiteY19" fmla="*/ 807914 h 923330"/>
              <a:gd name="connsiteX20" fmla="*/ 4413155 w 5683046"/>
              <a:gd name="connsiteY20" fmla="*/ 807914 h 923330"/>
              <a:gd name="connsiteX21" fmla="*/ 3917262 w 5683046"/>
              <a:gd name="connsiteY21" fmla="*/ 807914 h 923330"/>
              <a:gd name="connsiteX22" fmla="*/ 3256072 w 5683046"/>
              <a:gd name="connsiteY22" fmla="*/ 807914 h 923330"/>
              <a:gd name="connsiteX23" fmla="*/ 2760179 w 5683046"/>
              <a:gd name="connsiteY23" fmla="*/ 807914 h 923330"/>
              <a:gd name="connsiteX24" fmla="*/ 2154087 w 5683046"/>
              <a:gd name="connsiteY24" fmla="*/ 807914 h 923330"/>
              <a:gd name="connsiteX25" fmla="*/ 1603095 w 5683046"/>
              <a:gd name="connsiteY25" fmla="*/ 807914 h 923330"/>
              <a:gd name="connsiteX26" fmla="*/ 1107202 w 5683046"/>
              <a:gd name="connsiteY26" fmla="*/ 807914 h 923330"/>
              <a:gd name="connsiteX27" fmla="*/ 721507 w 5683046"/>
              <a:gd name="connsiteY27" fmla="*/ 807914 h 923330"/>
              <a:gd name="connsiteX28" fmla="*/ 115416 w 5683046"/>
              <a:gd name="connsiteY28" fmla="*/ 807914 h 923330"/>
              <a:gd name="connsiteX29" fmla="*/ 115416 w 5683046"/>
              <a:gd name="connsiteY29" fmla="*/ 865622 h 923330"/>
              <a:gd name="connsiteX30" fmla="*/ 57708 w 5683046"/>
              <a:gd name="connsiteY30" fmla="*/ 923330 h 923330"/>
              <a:gd name="connsiteX31" fmla="*/ 0 w 5683046"/>
              <a:gd name="connsiteY31" fmla="*/ 865622 h 923330"/>
              <a:gd name="connsiteX32" fmla="*/ 0 w 5683046"/>
              <a:gd name="connsiteY32" fmla="*/ 533223 h 923330"/>
              <a:gd name="connsiteX33" fmla="*/ 0 w 5683046"/>
              <a:gd name="connsiteY33" fmla="*/ 173124 h 923330"/>
              <a:gd name="connsiteX34" fmla="*/ 5567630 w 5683046"/>
              <a:gd name="connsiteY34" fmla="*/ 115416 h 923330"/>
              <a:gd name="connsiteX35" fmla="*/ 5625338 w 5683046"/>
              <a:gd name="connsiteY35" fmla="*/ 115416 h 923330"/>
              <a:gd name="connsiteX36" fmla="*/ 5683046 w 5683046"/>
              <a:gd name="connsiteY36" fmla="*/ 57708 h 923330"/>
              <a:gd name="connsiteX37" fmla="*/ 5625338 w 5683046"/>
              <a:gd name="connsiteY37" fmla="*/ 115416 h 923330"/>
              <a:gd name="connsiteX38" fmla="*/ 5625338 w 5683046"/>
              <a:gd name="connsiteY38" fmla="*/ 57708 h 923330"/>
              <a:gd name="connsiteX39" fmla="*/ 5596484 w 5683046"/>
              <a:gd name="connsiteY39" fmla="*/ 86562 h 923330"/>
              <a:gd name="connsiteX40" fmla="*/ 5567630 w 5683046"/>
              <a:gd name="connsiteY40" fmla="*/ 57708 h 923330"/>
              <a:gd name="connsiteX41" fmla="*/ 57708 w 5683046"/>
              <a:gd name="connsiteY41" fmla="*/ 230833 h 923330"/>
              <a:gd name="connsiteX42" fmla="*/ 57708 w 5683046"/>
              <a:gd name="connsiteY42" fmla="*/ 173124 h 923330"/>
              <a:gd name="connsiteX43" fmla="*/ 86562 w 5683046"/>
              <a:gd name="connsiteY43" fmla="*/ 144270 h 923330"/>
              <a:gd name="connsiteX44" fmla="*/ 115416 w 5683046"/>
              <a:gd name="connsiteY44" fmla="*/ 173124 h 923330"/>
              <a:gd name="connsiteX45" fmla="*/ 57708 w 5683046"/>
              <a:gd name="connsiteY45" fmla="*/ 230832 h 923330"/>
              <a:gd name="connsiteX46" fmla="*/ 0 w 5683046"/>
              <a:gd name="connsiteY46" fmla="*/ 173124 h 923330"/>
              <a:gd name="connsiteX47" fmla="*/ 115416 w 5683046"/>
              <a:gd name="connsiteY47" fmla="*/ 173124 h 923330"/>
              <a:gd name="connsiteX48" fmla="*/ 115416 w 5683046"/>
              <a:gd name="connsiteY48" fmla="*/ 471475 h 923330"/>
              <a:gd name="connsiteX49" fmla="*/ 115416 w 5683046"/>
              <a:gd name="connsiteY49" fmla="*/ 807914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683046" h="923330" stroke="0" extrusionOk="0">
                <a:moveTo>
                  <a:pt x="5683046" y="57708"/>
                </a:moveTo>
                <a:cubicBezTo>
                  <a:pt x="5666301" y="77456"/>
                  <a:pt x="5636752" y="97104"/>
                  <a:pt x="5625338" y="115416"/>
                </a:cubicBezTo>
                <a:cubicBezTo>
                  <a:pt x="5624471" y="95985"/>
                  <a:pt x="5627430" y="70905"/>
                  <a:pt x="5625338" y="57708"/>
                </a:cubicBezTo>
                <a:cubicBezTo>
                  <a:pt x="5624181" y="74711"/>
                  <a:pt x="5611336" y="86357"/>
                  <a:pt x="5596484" y="86562"/>
                </a:cubicBezTo>
                <a:cubicBezTo>
                  <a:pt x="5577406" y="85776"/>
                  <a:pt x="5566244" y="70216"/>
                  <a:pt x="5567630" y="57708"/>
                </a:cubicBezTo>
                <a:cubicBezTo>
                  <a:pt x="5568989" y="74197"/>
                  <a:pt x="5563481" y="99391"/>
                  <a:pt x="5567630" y="115416"/>
                </a:cubicBezTo>
                <a:cubicBezTo>
                  <a:pt x="5370881" y="128500"/>
                  <a:pt x="5175662" y="83737"/>
                  <a:pt x="4961539" y="115416"/>
                </a:cubicBezTo>
                <a:cubicBezTo>
                  <a:pt x="4747416" y="147095"/>
                  <a:pt x="4653832" y="87797"/>
                  <a:pt x="4465646" y="115416"/>
                </a:cubicBezTo>
                <a:cubicBezTo>
                  <a:pt x="4277460" y="143035"/>
                  <a:pt x="4098266" y="105483"/>
                  <a:pt x="3969753" y="115416"/>
                </a:cubicBezTo>
                <a:cubicBezTo>
                  <a:pt x="3841240" y="125349"/>
                  <a:pt x="3561681" y="59171"/>
                  <a:pt x="3363661" y="115416"/>
                </a:cubicBezTo>
                <a:cubicBezTo>
                  <a:pt x="3165641" y="171661"/>
                  <a:pt x="3058172" y="78730"/>
                  <a:pt x="2977967" y="115416"/>
                </a:cubicBezTo>
                <a:cubicBezTo>
                  <a:pt x="2897762" y="152102"/>
                  <a:pt x="2674010" y="108547"/>
                  <a:pt x="2537173" y="115416"/>
                </a:cubicBezTo>
                <a:cubicBezTo>
                  <a:pt x="2400336" y="122285"/>
                  <a:pt x="2177588" y="113968"/>
                  <a:pt x="1875982" y="115416"/>
                </a:cubicBezTo>
                <a:cubicBezTo>
                  <a:pt x="1574376" y="116864"/>
                  <a:pt x="1609791" y="91707"/>
                  <a:pt x="1435189" y="115416"/>
                </a:cubicBezTo>
                <a:cubicBezTo>
                  <a:pt x="1260587" y="139125"/>
                  <a:pt x="1048557" y="53905"/>
                  <a:pt x="773998" y="115416"/>
                </a:cubicBezTo>
                <a:cubicBezTo>
                  <a:pt x="499439" y="176927"/>
                  <a:pt x="313567" y="70863"/>
                  <a:pt x="57708" y="115416"/>
                </a:cubicBezTo>
                <a:cubicBezTo>
                  <a:pt x="19293" y="114495"/>
                  <a:pt x="-1319" y="139021"/>
                  <a:pt x="0" y="173124"/>
                </a:cubicBezTo>
                <a:cubicBezTo>
                  <a:pt x="12880" y="318611"/>
                  <a:pt x="-8722" y="417482"/>
                  <a:pt x="0" y="512448"/>
                </a:cubicBezTo>
                <a:cubicBezTo>
                  <a:pt x="8722" y="607414"/>
                  <a:pt x="-42297" y="766839"/>
                  <a:pt x="0" y="865622"/>
                </a:cubicBezTo>
                <a:cubicBezTo>
                  <a:pt x="4947" y="897776"/>
                  <a:pt x="21374" y="922536"/>
                  <a:pt x="57708" y="923330"/>
                </a:cubicBezTo>
                <a:cubicBezTo>
                  <a:pt x="91247" y="922971"/>
                  <a:pt x="118877" y="888934"/>
                  <a:pt x="115416" y="865622"/>
                </a:cubicBezTo>
                <a:cubicBezTo>
                  <a:pt x="108857" y="852303"/>
                  <a:pt x="115542" y="827527"/>
                  <a:pt x="115416" y="807914"/>
                </a:cubicBezTo>
                <a:cubicBezTo>
                  <a:pt x="225548" y="792169"/>
                  <a:pt x="340969" y="840188"/>
                  <a:pt x="501111" y="807914"/>
                </a:cubicBezTo>
                <a:cubicBezTo>
                  <a:pt x="661254" y="775640"/>
                  <a:pt x="910927" y="818209"/>
                  <a:pt x="1107202" y="807914"/>
                </a:cubicBezTo>
                <a:cubicBezTo>
                  <a:pt x="1303477" y="797619"/>
                  <a:pt x="1376982" y="825264"/>
                  <a:pt x="1603095" y="807914"/>
                </a:cubicBezTo>
                <a:cubicBezTo>
                  <a:pt x="1829208" y="790564"/>
                  <a:pt x="1825896" y="820983"/>
                  <a:pt x="1988789" y="807914"/>
                </a:cubicBezTo>
                <a:cubicBezTo>
                  <a:pt x="2151682" y="794845"/>
                  <a:pt x="2287905" y="824395"/>
                  <a:pt x="2429583" y="807914"/>
                </a:cubicBezTo>
                <a:cubicBezTo>
                  <a:pt x="2571261" y="791433"/>
                  <a:pt x="2849529" y="821485"/>
                  <a:pt x="2980575" y="807914"/>
                </a:cubicBezTo>
                <a:cubicBezTo>
                  <a:pt x="3111621" y="794343"/>
                  <a:pt x="3410616" y="821235"/>
                  <a:pt x="3641766" y="807914"/>
                </a:cubicBezTo>
                <a:cubicBezTo>
                  <a:pt x="3872916" y="794593"/>
                  <a:pt x="3904453" y="810218"/>
                  <a:pt x="4082560" y="807914"/>
                </a:cubicBezTo>
                <a:cubicBezTo>
                  <a:pt x="4260667" y="805610"/>
                  <a:pt x="4502830" y="848614"/>
                  <a:pt x="4633552" y="807914"/>
                </a:cubicBezTo>
                <a:cubicBezTo>
                  <a:pt x="4764274" y="767214"/>
                  <a:pt x="5134826" y="900993"/>
                  <a:pt x="5625338" y="807914"/>
                </a:cubicBezTo>
                <a:cubicBezTo>
                  <a:pt x="5658410" y="807994"/>
                  <a:pt x="5683003" y="778719"/>
                  <a:pt x="5683046" y="750206"/>
                </a:cubicBezTo>
                <a:cubicBezTo>
                  <a:pt x="5648977" y="581622"/>
                  <a:pt x="5712438" y="557903"/>
                  <a:pt x="5683046" y="390107"/>
                </a:cubicBezTo>
                <a:cubicBezTo>
                  <a:pt x="5653654" y="222311"/>
                  <a:pt x="5714146" y="206202"/>
                  <a:pt x="5683046" y="57708"/>
                </a:cubicBezTo>
                <a:close/>
                <a:moveTo>
                  <a:pt x="57708" y="230833"/>
                </a:moveTo>
                <a:cubicBezTo>
                  <a:pt x="82244" y="230972"/>
                  <a:pt x="111854" y="207934"/>
                  <a:pt x="115416" y="173125"/>
                </a:cubicBezTo>
                <a:cubicBezTo>
                  <a:pt x="115480" y="157706"/>
                  <a:pt x="103601" y="144849"/>
                  <a:pt x="86562" y="144271"/>
                </a:cubicBezTo>
                <a:cubicBezTo>
                  <a:pt x="71644" y="144891"/>
                  <a:pt x="56637" y="157246"/>
                  <a:pt x="57708" y="173125"/>
                </a:cubicBezTo>
                <a:cubicBezTo>
                  <a:pt x="57771" y="192511"/>
                  <a:pt x="57380" y="215121"/>
                  <a:pt x="57708" y="230833"/>
                </a:cubicBezTo>
                <a:close/>
              </a:path>
              <a:path w="5683046" h="923330" fill="darkenLess" stroke="0" extrusionOk="0">
                <a:moveTo>
                  <a:pt x="57708" y="230833"/>
                </a:moveTo>
                <a:cubicBezTo>
                  <a:pt x="85830" y="230605"/>
                  <a:pt x="123771" y="204041"/>
                  <a:pt x="115416" y="173125"/>
                </a:cubicBezTo>
                <a:cubicBezTo>
                  <a:pt x="117578" y="154753"/>
                  <a:pt x="102455" y="144604"/>
                  <a:pt x="86562" y="144271"/>
                </a:cubicBezTo>
                <a:cubicBezTo>
                  <a:pt x="69381" y="146207"/>
                  <a:pt x="61337" y="156384"/>
                  <a:pt x="57708" y="173125"/>
                </a:cubicBezTo>
                <a:cubicBezTo>
                  <a:pt x="62951" y="190406"/>
                  <a:pt x="54620" y="209665"/>
                  <a:pt x="57708" y="230833"/>
                </a:cubicBezTo>
                <a:close/>
                <a:moveTo>
                  <a:pt x="5625338" y="115416"/>
                </a:moveTo>
                <a:cubicBezTo>
                  <a:pt x="5653116" y="119670"/>
                  <a:pt x="5682726" y="88635"/>
                  <a:pt x="5683046" y="57708"/>
                </a:cubicBezTo>
                <a:cubicBezTo>
                  <a:pt x="5675036" y="28861"/>
                  <a:pt x="5649977" y="-4083"/>
                  <a:pt x="5625338" y="0"/>
                </a:cubicBezTo>
                <a:cubicBezTo>
                  <a:pt x="5593517" y="-4185"/>
                  <a:pt x="5566342" y="27181"/>
                  <a:pt x="5567630" y="57708"/>
                </a:cubicBezTo>
                <a:cubicBezTo>
                  <a:pt x="5566347" y="77585"/>
                  <a:pt x="5580049" y="88284"/>
                  <a:pt x="5596484" y="86562"/>
                </a:cubicBezTo>
                <a:cubicBezTo>
                  <a:pt x="5613906" y="83066"/>
                  <a:pt x="5624953" y="72686"/>
                  <a:pt x="5625338" y="57708"/>
                </a:cubicBezTo>
                <a:cubicBezTo>
                  <a:pt x="5628359" y="81893"/>
                  <a:pt x="5621079" y="95567"/>
                  <a:pt x="5625338" y="115416"/>
                </a:cubicBezTo>
                <a:close/>
              </a:path>
              <a:path w="5683046" h="923330" fill="none" extrusionOk="0">
                <a:moveTo>
                  <a:pt x="0" y="173124"/>
                </a:moveTo>
                <a:cubicBezTo>
                  <a:pt x="-1142" y="143806"/>
                  <a:pt x="19537" y="121299"/>
                  <a:pt x="57708" y="115416"/>
                </a:cubicBezTo>
                <a:cubicBezTo>
                  <a:pt x="239281" y="80736"/>
                  <a:pt x="340339" y="140363"/>
                  <a:pt x="608700" y="115416"/>
                </a:cubicBezTo>
                <a:cubicBezTo>
                  <a:pt x="877061" y="90469"/>
                  <a:pt x="879574" y="152986"/>
                  <a:pt x="1049494" y="115416"/>
                </a:cubicBezTo>
                <a:cubicBezTo>
                  <a:pt x="1219414" y="77846"/>
                  <a:pt x="1457984" y="148200"/>
                  <a:pt x="1600486" y="115416"/>
                </a:cubicBezTo>
                <a:cubicBezTo>
                  <a:pt x="1742988" y="82632"/>
                  <a:pt x="1930859" y="165765"/>
                  <a:pt x="2041280" y="115416"/>
                </a:cubicBezTo>
                <a:cubicBezTo>
                  <a:pt x="2151701" y="65067"/>
                  <a:pt x="2443076" y="118892"/>
                  <a:pt x="2702471" y="115416"/>
                </a:cubicBezTo>
                <a:cubicBezTo>
                  <a:pt x="2961866" y="111940"/>
                  <a:pt x="3009513" y="141054"/>
                  <a:pt x="3143264" y="115416"/>
                </a:cubicBezTo>
                <a:cubicBezTo>
                  <a:pt x="3277015" y="89778"/>
                  <a:pt x="3501869" y="170104"/>
                  <a:pt x="3639157" y="115416"/>
                </a:cubicBezTo>
                <a:cubicBezTo>
                  <a:pt x="3776445" y="60728"/>
                  <a:pt x="3988154" y="129244"/>
                  <a:pt x="4079951" y="115416"/>
                </a:cubicBezTo>
                <a:cubicBezTo>
                  <a:pt x="4171748" y="101588"/>
                  <a:pt x="4339550" y="133559"/>
                  <a:pt x="4520745" y="115416"/>
                </a:cubicBezTo>
                <a:cubicBezTo>
                  <a:pt x="4701940" y="97273"/>
                  <a:pt x="4852448" y="180100"/>
                  <a:pt x="5071737" y="115416"/>
                </a:cubicBezTo>
                <a:cubicBezTo>
                  <a:pt x="5291026" y="50732"/>
                  <a:pt x="5345586" y="149400"/>
                  <a:pt x="5567630" y="115416"/>
                </a:cubicBezTo>
                <a:cubicBezTo>
                  <a:pt x="5560979" y="95565"/>
                  <a:pt x="5572950" y="70780"/>
                  <a:pt x="5567630" y="57708"/>
                </a:cubicBezTo>
                <a:cubicBezTo>
                  <a:pt x="5567269" y="26607"/>
                  <a:pt x="5590115" y="840"/>
                  <a:pt x="5625338" y="0"/>
                </a:cubicBezTo>
                <a:cubicBezTo>
                  <a:pt x="5656121" y="807"/>
                  <a:pt x="5686789" y="33608"/>
                  <a:pt x="5683046" y="57708"/>
                </a:cubicBezTo>
                <a:cubicBezTo>
                  <a:pt x="5700156" y="197909"/>
                  <a:pt x="5659891" y="323892"/>
                  <a:pt x="5683046" y="410882"/>
                </a:cubicBezTo>
                <a:cubicBezTo>
                  <a:pt x="5706201" y="497872"/>
                  <a:pt x="5670593" y="651528"/>
                  <a:pt x="5683046" y="750206"/>
                </a:cubicBezTo>
                <a:cubicBezTo>
                  <a:pt x="5682597" y="780265"/>
                  <a:pt x="5657467" y="811419"/>
                  <a:pt x="5625338" y="807914"/>
                </a:cubicBezTo>
                <a:cubicBezTo>
                  <a:pt x="5481115" y="867104"/>
                  <a:pt x="5272648" y="763998"/>
                  <a:pt x="5074346" y="807914"/>
                </a:cubicBezTo>
                <a:cubicBezTo>
                  <a:pt x="4876044" y="851830"/>
                  <a:pt x="4559863" y="739664"/>
                  <a:pt x="4413155" y="807914"/>
                </a:cubicBezTo>
                <a:cubicBezTo>
                  <a:pt x="4266447" y="876164"/>
                  <a:pt x="4026293" y="791326"/>
                  <a:pt x="3917262" y="807914"/>
                </a:cubicBezTo>
                <a:cubicBezTo>
                  <a:pt x="3808231" y="824502"/>
                  <a:pt x="3510724" y="739927"/>
                  <a:pt x="3256072" y="807914"/>
                </a:cubicBezTo>
                <a:cubicBezTo>
                  <a:pt x="3001420" y="875901"/>
                  <a:pt x="2978541" y="763385"/>
                  <a:pt x="2760179" y="807914"/>
                </a:cubicBezTo>
                <a:cubicBezTo>
                  <a:pt x="2541817" y="852443"/>
                  <a:pt x="2371081" y="762556"/>
                  <a:pt x="2154087" y="807914"/>
                </a:cubicBezTo>
                <a:cubicBezTo>
                  <a:pt x="1937093" y="853272"/>
                  <a:pt x="1797464" y="794743"/>
                  <a:pt x="1603095" y="807914"/>
                </a:cubicBezTo>
                <a:cubicBezTo>
                  <a:pt x="1408726" y="821085"/>
                  <a:pt x="1228320" y="764118"/>
                  <a:pt x="1107202" y="807914"/>
                </a:cubicBezTo>
                <a:cubicBezTo>
                  <a:pt x="986084" y="851710"/>
                  <a:pt x="851343" y="775069"/>
                  <a:pt x="721507" y="807914"/>
                </a:cubicBezTo>
                <a:cubicBezTo>
                  <a:pt x="591672" y="840759"/>
                  <a:pt x="241928" y="804200"/>
                  <a:pt x="115416" y="807914"/>
                </a:cubicBezTo>
                <a:cubicBezTo>
                  <a:pt x="117972" y="825666"/>
                  <a:pt x="114968" y="838536"/>
                  <a:pt x="115416" y="865622"/>
                </a:cubicBezTo>
                <a:cubicBezTo>
                  <a:pt x="107688" y="900881"/>
                  <a:pt x="97710" y="925798"/>
                  <a:pt x="57708" y="923330"/>
                </a:cubicBezTo>
                <a:cubicBezTo>
                  <a:pt x="32200" y="920562"/>
                  <a:pt x="-1303" y="896941"/>
                  <a:pt x="0" y="865622"/>
                </a:cubicBezTo>
                <a:cubicBezTo>
                  <a:pt x="-5512" y="713613"/>
                  <a:pt x="2656" y="641988"/>
                  <a:pt x="0" y="533223"/>
                </a:cubicBezTo>
                <a:cubicBezTo>
                  <a:pt x="-2656" y="424458"/>
                  <a:pt x="28560" y="296022"/>
                  <a:pt x="0" y="173124"/>
                </a:cubicBezTo>
                <a:close/>
                <a:moveTo>
                  <a:pt x="5567630" y="115416"/>
                </a:moveTo>
                <a:cubicBezTo>
                  <a:pt x="5595918" y="108709"/>
                  <a:pt x="5605286" y="121902"/>
                  <a:pt x="5625338" y="115416"/>
                </a:cubicBezTo>
                <a:cubicBezTo>
                  <a:pt x="5659850" y="115737"/>
                  <a:pt x="5686856" y="93730"/>
                  <a:pt x="5683046" y="57708"/>
                </a:cubicBezTo>
                <a:moveTo>
                  <a:pt x="5625338" y="115416"/>
                </a:moveTo>
                <a:cubicBezTo>
                  <a:pt x="5623531" y="99567"/>
                  <a:pt x="5627886" y="86357"/>
                  <a:pt x="5625338" y="57708"/>
                </a:cubicBezTo>
                <a:cubicBezTo>
                  <a:pt x="5625232" y="71864"/>
                  <a:pt x="5615177" y="86744"/>
                  <a:pt x="5596484" y="86562"/>
                </a:cubicBezTo>
                <a:cubicBezTo>
                  <a:pt x="5583515" y="86216"/>
                  <a:pt x="5564885" y="76764"/>
                  <a:pt x="5567630" y="57708"/>
                </a:cubicBezTo>
                <a:moveTo>
                  <a:pt x="57708" y="230833"/>
                </a:moveTo>
                <a:cubicBezTo>
                  <a:pt x="52692" y="203538"/>
                  <a:pt x="61149" y="197115"/>
                  <a:pt x="57708" y="173124"/>
                </a:cubicBezTo>
                <a:cubicBezTo>
                  <a:pt x="55991" y="155757"/>
                  <a:pt x="74178" y="146229"/>
                  <a:pt x="86562" y="144270"/>
                </a:cubicBezTo>
                <a:cubicBezTo>
                  <a:pt x="99720" y="140624"/>
                  <a:pt x="115723" y="157686"/>
                  <a:pt x="115416" y="173124"/>
                </a:cubicBezTo>
                <a:cubicBezTo>
                  <a:pt x="115613" y="207794"/>
                  <a:pt x="91105" y="229699"/>
                  <a:pt x="57708" y="230832"/>
                </a:cubicBezTo>
                <a:cubicBezTo>
                  <a:pt x="23390" y="232026"/>
                  <a:pt x="9183" y="207382"/>
                  <a:pt x="0" y="173124"/>
                </a:cubicBezTo>
                <a:moveTo>
                  <a:pt x="115416" y="173124"/>
                </a:moveTo>
                <a:cubicBezTo>
                  <a:pt x="137234" y="281799"/>
                  <a:pt x="82341" y="341919"/>
                  <a:pt x="115416" y="471475"/>
                </a:cubicBezTo>
                <a:cubicBezTo>
                  <a:pt x="148491" y="601031"/>
                  <a:pt x="98070" y="728336"/>
                  <a:pt x="115416" y="807914"/>
                </a:cubicBezTo>
              </a:path>
              <a:path w="5683046" h="923330" fill="none" stroke="0" extrusionOk="0">
                <a:moveTo>
                  <a:pt x="0" y="173124"/>
                </a:moveTo>
                <a:cubicBezTo>
                  <a:pt x="-801" y="135892"/>
                  <a:pt x="29329" y="110371"/>
                  <a:pt x="57708" y="115416"/>
                </a:cubicBezTo>
                <a:cubicBezTo>
                  <a:pt x="314836" y="73340"/>
                  <a:pt x="365064" y="152239"/>
                  <a:pt x="663799" y="115416"/>
                </a:cubicBezTo>
                <a:cubicBezTo>
                  <a:pt x="962534" y="78593"/>
                  <a:pt x="946390" y="121605"/>
                  <a:pt x="1159692" y="115416"/>
                </a:cubicBezTo>
                <a:cubicBezTo>
                  <a:pt x="1372994" y="109227"/>
                  <a:pt x="1422556" y="116648"/>
                  <a:pt x="1545387" y="115416"/>
                </a:cubicBezTo>
                <a:cubicBezTo>
                  <a:pt x="1668219" y="114184"/>
                  <a:pt x="1828523" y="117528"/>
                  <a:pt x="1986181" y="115416"/>
                </a:cubicBezTo>
                <a:cubicBezTo>
                  <a:pt x="2143839" y="113304"/>
                  <a:pt x="2200773" y="144124"/>
                  <a:pt x="2371875" y="115416"/>
                </a:cubicBezTo>
                <a:cubicBezTo>
                  <a:pt x="2542977" y="86708"/>
                  <a:pt x="2811512" y="151879"/>
                  <a:pt x="2922867" y="115416"/>
                </a:cubicBezTo>
                <a:cubicBezTo>
                  <a:pt x="3034222" y="78953"/>
                  <a:pt x="3146663" y="164028"/>
                  <a:pt x="3363661" y="115416"/>
                </a:cubicBezTo>
                <a:cubicBezTo>
                  <a:pt x="3580659" y="66804"/>
                  <a:pt x="3616711" y="143666"/>
                  <a:pt x="3859554" y="115416"/>
                </a:cubicBezTo>
                <a:cubicBezTo>
                  <a:pt x="4102397" y="87166"/>
                  <a:pt x="4206603" y="131332"/>
                  <a:pt x="4410546" y="115416"/>
                </a:cubicBezTo>
                <a:cubicBezTo>
                  <a:pt x="4614489" y="99500"/>
                  <a:pt x="4771639" y="165039"/>
                  <a:pt x="4961539" y="115416"/>
                </a:cubicBezTo>
                <a:cubicBezTo>
                  <a:pt x="5151439" y="65793"/>
                  <a:pt x="5352442" y="150023"/>
                  <a:pt x="5567630" y="115416"/>
                </a:cubicBezTo>
                <a:cubicBezTo>
                  <a:pt x="5567506" y="88156"/>
                  <a:pt x="5570630" y="79314"/>
                  <a:pt x="5567630" y="57708"/>
                </a:cubicBezTo>
                <a:cubicBezTo>
                  <a:pt x="5569279" y="20880"/>
                  <a:pt x="5596226" y="-6225"/>
                  <a:pt x="5625338" y="0"/>
                </a:cubicBezTo>
                <a:cubicBezTo>
                  <a:pt x="5659222" y="3922"/>
                  <a:pt x="5684294" y="21735"/>
                  <a:pt x="5683046" y="57708"/>
                </a:cubicBezTo>
                <a:cubicBezTo>
                  <a:pt x="5710690" y="145981"/>
                  <a:pt x="5665581" y="322384"/>
                  <a:pt x="5683046" y="403957"/>
                </a:cubicBezTo>
                <a:cubicBezTo>
                  <a:pt x="5700511" y="485530"/>
                  <a:pt x="5654740" y="652292"/>
                  <a:pt x="5683046" y="750206"/>
                </a:cubicBezTo>
                <a:cubicBezTo>
                  <a:pt x="5676755" y="782140"/>
                  <a:pt x="5655975" y="808479"/>
                  <a:pt x="5625338" y="807914"/>
                </a:cubicBezTo>
                <a:cubicBezTo>
                  <a:pt x="5343212" y="817905"/>
                  <a:pt x="5254600" y="728766"/>
                  <a:pt x="4964147" y="807914"/>
                </a:cubicBezTo>
                <a:cubicBezTo>
                  <a:pt x="4673694" y="887062"/>
                  <a:pt x="4685117" y="799985"/>
                  <a:pt x="4578453" y="807914"/>
                </a:cubicBezTo>
                <a:cubicBezTo>
                  <a:pt x="4471789" y="815843"/>
                  <a:pt x="4132570" y="776417"/>
                  <a:pt x="3972361" y="807914"/>
                </a:cubicBezTo>
                <a:cubicBezTo>
                  <a:pt x="3812152" y="839411"/>
                  <a:pt x="3771467" y="773616"/>
                  <a:pt x="3586667" y="807914"/>
                </a:cubicBezTo>
                <a:cubicBezTo>
                  <a:pt x="3401867" y="842212"/>
                  <a:pt x="3249394" y="758744"/>
                  <a:pt x="3090774" y="807914"/>
                </a:cubicBezTo>
                <a:cubicBezTo>
                  <a:pt x="2932154" y="857084"/>
                  <a:pt x="2626072" y="805784"/>
                  <a:pt x="2484682" y="807914"/>
                </a:cubicBezTo>
                <a:cubicBezTo>
                  <a:pt x="2343292" y="810044"/>
                  <a:pt x="2214376" y="772989"/>
                  <a:pt x="2098988" y="807914"/>
                </a:cubicBezTo>
                <a:cubicBezTo>
                  <a:pt x="1983600" y="842839"/>
                  <a:pt x="1860120" y="797980"/>
                  <a:pt x="1713293" y="807914"/>
                </a:cubicBezTo>
                <a:cubicBezTo>
                  <a:pt x="1566466" y="817848"/>
                  <a:pt x="1394889" y="752239"/>
                  <a:pt x="1162301" y="807914"/>
                </a:cubicBezTo>
                <a:cubicBezTo>
                  <a:pt x="929713" y="863589"/>
                  <a:pt x="829994" y="795331"/>
                  <a:pt x="721507" y="807914"/>
                </a:cubicBezTo>
                <a:cubicBezTo>
                  <a:pt x="613020" y="820497"/>
                  <a:pt x="416822" y="760666"/>
                  <a:pt x="115416" y="807914"/>
                </a:cubicBezTo>
                <a:cubicBezTo>
                  <a:pt x="116937" y="823652"/>
                  <a:pt x="115098" y="846856"/>
                  <a:pt x="115416" y="865622"/>
                </a:cubicBezTo>
                <a:cubicBezTo>
                  <a:pt x="119502" y="901727"/>
                  <a:pt x="92700" y="924957"/>
                  <a:pt x="57708" y="923330"/>
                </a:cubicBezTo>
                <a:cubicBezTo>
                  <a:pt x="27377" y="926495"/>
                  <a:pt x="3645" y="898601"/>
                  <a:pt x="0" y="865622"/>
                </a:cubicBezTo>
                <a:cubicBezTo>
                  <a:pt x="-40455" y="764819"/>
                  <a:pt x="32196" y="644918"/>
                  <a:pt x="0" y="526298"/>
                </a:cubicBezTo>
                <a:cubicBezTo>
                  <a:pt x="-32196" y="407678"/>
                  <a:pt x="9991" y="337413"/>
                  <a:pt x="0" y="173124"/>
                </a:cubicBezTo>
                <a:close/>
                <a:moveTo>
                  <a:pt x="5567630" y="115416"/>
                </a:moveTo>
                <a:cubicBezTo>
                  <a:pt x="5583968" y="109349"/>
                  <a:pt x="5601109" y="122263"/>
                  <a:pt x="5625338" y="115416"/>
                </a:cubicBezTo>
                <a:cubicBezTo>
                  <a:pt x="5657953" y="111202"/>
                  <a:pt x="5687795" y="93435"/>
                  <a:pt x="5683046" y="57708"/>
                </a:cubicBezTo>
                <a:moveTo>
                  <a:pt x="5625338" y="115416"/>
                </a:moveTo>
                <a:cubicBezTo>
                  <a:pt x="5619551" y="95497"/>
                  <a:pt x="5627877" y="84462"/>
                  <a:pt x="5625338" y="57708"/>
                </a:cubicBezTo>
                <a:cubicBezTo>
                  <a:pt x="5624702" y="70418"/>
                  <a:pt x="5614340" y="84403"/>
                  <a:pt x="5596484" y="86562"/>
                </a:cubicBezTo>
                <a:cubicBezTo>
                  <a:pt x="5580692" y="87376"/>
                  <a:pt x="5567826" y="74235"/>
                  <a:pt x="5567630" y="57708"/>
                </a:cubicBezTo>
                <a:moveTo>
                  <a:pt x="57708" y="230833"/>
                </a:moveTo>
                <a:cubicBezTo>
                  <a:pt x="57663" y="203424"/>
                  <a:pt x="62211" y="199808"/>
                  <a:pt x="57708" y="173124"/>
                </a:cubicBezTo>
                <a:cubicBezTo>
                  <a:pt x="54998" y="160272"/>
                  <a:pt x="68969" y="144171"/>
                  <a:pt x="86562" y="144270"/>
                </a:cubicBezTo>
                <a:cubicBezTo>
                  <a:pt x="102505" y="144677"/>
                  <a:pt x="112233" y="159861"/>
                  <a:pt x="115416" y="173124"/>
                </a:cubicBezTo>
                <a:cubicBezTo>
                  <a:pt x="111990" y="202493"/>
                  <a:pt x="92236" y="229742"/>
                  <a:pt x="57708" y="230832"/>
                </a:cubicBezTo>
                <a:cubicBezTo>
                  <a:pt x="24740" y="230277"/>
                  <a:pt x="-7552" y="201295"/>
                  <a:pt x="0" y="173124"/>
                </a:cubicBezTo>
                <a:moveTo>
                  <a:pt x="115416" y="173124"/>
                </a:moveTo>
                <a:cubicBezTo>
                  <a:pt x="118295" y="301393"/>
                  <a:pt x="96657" y="388600"/>
                  <a:pt x="115416" y="471475"/>
                </a:cubicBezTo>
                <a:cubicBezTo>
                  <a:pt x="134175" y="554350"/>
                  <a:pt x="91781" y="690377"/>
                  <a:pt x="115416" y="807914"/>
                </a:cubicBezTo>
              </a:path>
            </a:pathLst>
          </a:custGeom>
          <a:solidFill>
            <a:srgbClr val="F6C678"/>
          </a:solidFill>
          <a:ln w="28575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668297642">
                  <a:prstGeom prst="horizontalScroll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本框 18">
            <a:extLst>
              <a:ext uri="{FF2B5EF4-FFF2-40B4-BE49-F238E27FC236}">
                <a16:creationId xmlns:a16="http://schemas.microsoft.com/office/drawing/2014/main" id="{AA56ABE8-52F6-0079-7CDB-8F6A2A7D3EEB}"/>
              </a:ext>
            </a:extLst>
          </p:cNvPr>
          <p:cNvSpPr txBox="1"/>
          <p:nvPr/>
        </p:nvSpPr>
        <p:spPr>
          <a:xfrm>
            <a:off x="6242253" y="3792446"/>
            <a:ext cx="320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將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Symbol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加入二元樹</a:t>
            </a:r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DC7BE62B-393F-42C9-DAC4-CBA99CC831FE}"/>
              </a:ext>
            </a:extLst>
          </p:cNvPr>
          <p:cNvSpPr txBox="1"/>
          <p:nvPr/>
        </p:nvSpPr>
        <p:spPr>
          <a:xfrm>
            <a:off x="5981694" y="2804388"/>
            <a:ext cx="349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檢查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指令並計算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</a:p>
        </p:txBody>
      </p:sp>
      <p:sp>
        <p:nvSpPr>
          <p:cNvPr id="30" name="書卷: 水平 29">
            <a:extLst>
              <a:ext uri="{FF2B5EF4-FFF2-40B4-BE49-F238E27FC236}">
                <a16:creationId xmlns:a16="http://schemas.microsoft.com/office/drawing/2014/main" id="{0E8B2D41-A9AC-B9FB-C067-53D94E2C8362}"/>
              </a:ext>
            </a:extLst>
          </p:cNvPr>
          <p:cNvSpPr/>
          <p:nvPr/>
        </p:nvSpPr>
        <p:spPr>
          <a:xfrm>
            <a:off x="4886632" y="4549674"/>
            <a:ext cx="5683046" cy="923330"/>
          </a:xfrm>
          <a:custGeom>
            <a:avLst/>
            <a:gdLst>
              <a:gd name="connsiteX0" fmla="*/ 5683046 w 5683046"/>
              <a:gd name="connsiteY0" fmla="*/ 57708 h 923330"/>
              <a:gd name="connsiteX1" fmla="*/ 5625338 w 5683046"/>
              <a:gd name="connsiteY1" fmla="*/ 115416 h 923330"/>
              <a:gd name="connsiteX2" fmla="*/ 5625338 w 5683046"/>
              <a:gd name="connsiteY2" fmla="*/ 57708 h 923330"/>
              <a:gd name="connsiteX3" fmla="*/ 5596484 w 5683046"/>
              <a:gd name="connsiteY3" fmla="*/ 86562 h 923330"/>
              <a:gd name="connsiteX4" fmla="*/ 5567630 w 5683046"/>
              <a:gd name="connsiteY4" fmla="*/ 57708 h 923330"/>
              <a:gd name="connsiteX5" fmla="*/ 5567630 w 5683046"/>
              <a:gd name="connsiteY5" fmla="*/ 115416 h 923330"/>
              <a:gd name="connsiteX6" fmla="*/ 5016638 w 5683046"/>
              <a:gd name="connsiteY6" fmla="*/ 115416 h 923330"/>
              <a:gd name="connsiteX7" fmla="*/ 4520745 w 5683046"/>
              <a:gd name="connsiteY7" fmla="*/ 115416 h 923330"/>
              <a:gd name="connsiteX8" fmla="*/ 4135050 w 5683046"/>
              <a:gd name="connsiteY8" fmla="*/ 115416 h 923330"/>
              <a:gd name="connsiteX9" fmla="*/ 3528959 w 5683046"/>
              <a:gd name="connsiteY9" fmla="*/ 115416 h 923330"/>
              <a:gd name="connsiteX10" fmla="*/ 2922867 w 5683046"/>
              <a:gd name="connsiteY10" fmla="*/ 115416 h 923330"/>
              <a:gd name="connsiteX11" fmla="*/ 2316776 w 5683046"/>
              <a:gd name="connsiteY11" fmla="*/ 115416 h 923330"/>
              <a:gd name="connsiteX12" fmla="*/ 1655585 w 5683046"/>
              <a:gd name="connsiteY12" fmla="*/ 115416 h 923330"/>
              <a:gd name="connsiteX13" fmla="*/ 994395 w 5683046"/>
              <a:gd name="connsiteY13" fmla="*/ 115416 h 923330"/>
              <a:gd name="connsiteX14" fmla="*/ 57708 w 5683046"/>
              <a:gd name="connsiteY14" fmla="*/ 115416 h 923330"/>
              <a:gd name="connsiteX15" fmla="*/ 0 w 5683046"/>
              <a:gd name="connsiteY15" fmla="*/ 173124 h 923330"/>
              <a:gd name="connsiteX16" fmla="*/ 0 w 5683046"/>
              <a:gd name="connsiteY16" fmla="*/ 498598 h 923330"/>
              <a:gd name="connsiteX17" fmla="*/ 0 w 5683046"/>
              <a:gd name="connsiteY17" fmla="*/ 865622 h 923330"/>
              <a:gd name="connsiteX18" fmla="*/ 57708 w 5683046"/>
              <a:gd name="connsiteY18" fmla="*/ 923330 h 923330"/>
              <a:gd name="connsiteX19" fmla="*/ 115416 w 5683046"/>
              <a:gd name="connsiteY19" fmla="*/ 865622 h 923330"/>
              <a:gd name="connsiteX20" fmla="*/ 115416 w 5683046"/>
              <a:gd name="connsiteY20" fmla="*/ 807914 h 923330"/>
              <a:gd name="connsiteX21" fmla="*/ 501111 w 5683046"/>
              <a:gd name="connsiteY21" fmla="*/ 807914 h 923330"/>
              <a:gd name="connsiteX22" fmla="*/ 997004 w 5683046"/>
              <a:gd name="connsiteY22" fmla="*/ 807914 h 923330"/>
              <a:gd name="connsiteX23" fmla="*/ 1547996 w 5683046"/>
              <a:gd name="connsiteY23" fmla="*/ 807914 h 923330"/>
              <a:gd name="connsiteX24" fmla="*/ 2209186 w 5683046"/>
              <a:gd name="connsiteY24" fmla="*/ 807914 h 923330"/>
              <a:gd name="connsiteX25" fmla="*/ 2760179 w 5683046"/>
              <a:gd name="connsiteY25" fmla="*/ 807914 h 923330"/>
              <a:gd name="connsiteX26" fmla="*/ 3145873 w 5683046"/>
              <a:gd name="connsiteY26" fmla="*/ 807914 h 923330"/>
              <a:gd name="connsiteX27" fmla="*/ 3807064 w 5683046"/>
              <a:gd name="connsiteY27" fmla="*/ 807914 h 923330"/>
              <a:gd name="connsiteX28" fmla="*/ 4192758 w 5683046"/>
              <a:gd name="connsiteY28" fmla="*/ 807914 h 923330"/>
              <a:gd name="connsiteX29" fmla="*/ 4633552 w 5683046"/>
              <a:gd name="connsiteY29" fmla="*/ 807914 h 923330"/>
              <a:gd name="connsiteX30" fmla="*/ 5625338 w 5683046"/>
              <a:gd name="connsiteY30" fmla="*/ 807914 h 923330"/>
              <a:gd name="connsiteX31" fmla="*/ 5683046 w 5683046"/>
              <a:gd name="connsiteY31" fmla="*/ 750206 h 923330"/>
              <a:gd name="connsiteX32" fmla="*/ 5683046 w 5683046"/>
              <a:gd name="connsiteY32" fmla="*/ 410882 h 923330"/>
              <a:gd name="connsiteX33" fmla="*/ 5683046 w 5683046"/>
              <a:gd name="connsiteY33" fmla="*/ 57708 h 923330"/>
              <a:gd name="connsiteX34" fmla="*/ 57708 w 5683046"/>
              <a:gd name="connsiteY34" fmla="*/ 230833 h 923330"/>
              <a:gd name="connsiteX35" fmla="*/ 115416 w 5683046"/>
              <a:gd name="connsiteY35" fmla="*/ 173125 h 923330"/>
              <a:gd name="connsiteX36" fmla="*/ 86562 w 5683046"/>
              <a:gd name="connsiteY36" fmla="*/ 144271 h 923330"/>
              <a:gd name="connsiteX37" fmla="*/ 57708 w 5683046"/>
              <a:gd name="connsiteY37" fmla="*/ 173125 h 923330"/>
              <a:gd name="connsiteX38" fmla="*/ 57708 w 5683046"/>
              <a:gd name="connsiteY38" fmla="*/ 230833 h 923330"/>
              <a:gd name="connsiteX0" fmla="*/ 57708 w 5683046"/>
              <a:gd name="connsiteY0" fmla="*/ 230833 h 923330"/>
              <a:gd name="connsiteX1" fmla="*/ 115416 w 5683046"/>
              <a:gd name="connsiteY1" fmla="*/ 173125 h 923330"/>
              <a:gd name="connsiteX2" fmla="*/ 86562 w 5683046"/>
              <a:gd name="connsiteY2" fmla="*/ 144271 h 923330"/>
              <a:gd name="connsiteX3" fmla="*/ 57708 w 5683046"/>
              <a:gd name="connsiteY3" fmla="*/ 173125 h 923330"/>
              <a:gd name="connsiteX4" fmla="*/ 57708 w 5683046"/>
              <a:gd name="connsiteY4" fmla="*/ 230833 h 923330"/>
              <a:gd name="connsiteX5" fmla="*/ 5625338 w 5683046"/>
              <a:gd name="connsiteY5" fmla="*/ 115416 h 923330"/>
              <a:gd name="connsiteX6" fmla="*/ 5683046 w 5683046"/>
              <a:gd name="connsiteY6" fmla="*/ 57708 h 923330"/>
              <a:gd name="connsiteX7" fmla="*/ 5625338 w 5683046"/>
              <a:gd name="connsiteY7" fmla="*/ 0 h 923330"/>
              <a:gd name="connsiteX8" fmla="*/ 5567630 w 5683046"/>
              <a:gd name="connsiteY8" fmla="*/ 57708 h 923330"/>
              <a:gd name="connsiteX9" fmla="*/ 5596484 w 5683046"/>
              <a:gd name="connsiteY9" fmla="*/ 86562 h 923330"/>
              <a:gd name="connsiteX10" fmla="*/ 5625338 w 5683046"/>
              <a:gd name="connsiteY10" fmla="*/ 57708 h 923330"/>
              <a:gd name="connsiteX11" fmla="*/ 5625338 w 5683046"/>
              <a:gd name="connsiteY11" fmla="*/ 115416 h 923330"/>
              <a:gd name="connsiteX0" fmla="*/ 0 w 5683046"/>
              <a:gd name="connsiteY0" fmla="*/ 173124 h 923330"/>
              <a:gd name="connsiteX1" fmla="*/ 57708 w 5683046"/>
              <a:gd name="connsiteY1" fmla="*/ 115416 h 923330"/>
              <a:gd name="connsiteX2" fmla="*/ 663799 w 5683046"/>
              <a:gd name="connsiteY2" fmla="*/ 115416 h 923330"/>
              <a:gd name="connsiteX3" fmla="*/ 1159692 w 5683046"/>
              <a:gd name="connsiteY3" fmla="*/ 115416 h 923330"/>
              <a:gd name="connsiteX4" fmla="*/ 1765784 w 5683046"/>
              <a:gd name="connsiteY4" fmla="*/ 115416 h 923330"/>
              <a:gd name="connsiteX5" fmla="*/ 2426974 w 5683046"/>
              <a:gd name="connsiteY5" fmla="*/ 115416 h 923330"/>
              <a:gd name="connsiteX6" fmla="*/ 2867768 w 5683046"/>
              <a:gd name="connsiteY6" fmla="*/ 115416 h 923330"/>
              <a:gd name="connsiteX7" fmla="*/ 3363661 w 5683046"/>
              <a:gd name="connsiteY7" fmla="*/ 115416 h 923330"/>
              <a:gd name="connsiteX8" fmla="*/ 4024852 w 5683046"/>
              <a:gd name="connsiteY8" fmla="*/ 115416 h 923330"/>
              <a:gd name="connsiteX9" fmla="*/ 4410546 w 5683046"/>
              <a:gd name="connsiteY9" fmla="*/ 115416 h 923330"/>
              <a:gd name="connsiteX10" fmla="*/ 4851340 w 5683046"/>
              <a:gd name="connsiteY10" fmla="*/ 115416 h 923330"/>
              <a:gd name="connsiteX11" fmla="*/ 5567630 w 5683046"/>
              <a:gd name="connsiteY11" fmla="*/ 115416 h 923330"/>
              <a:gd name="connsiteX12" fmla="*/ 5567630 w 5683046"/>
              <a:gd name="connsiteY12" fmla="*/ 57708 h 923330"/>
              <a:gd name="connsiteX13" fmla="*/ 5625338 w 5683046"/>
              <a:gd name="connsiteY13" fmla="*/ 0 h 923330"/>
              <a:gd name="connsiteX14" fmla="*/ 5683046 w 5683046"/>
              <a:gd name="connsiteY14" fmla="*/ 57708 h 923330"/>
              <a:gd name="connsiteX15" fmla="*/ 5683046 w 5683046"/>
              <a:gd name="connsiteY15" fmla="*/ 383182 h 923330"/>
              <a:gd name="connsiteX16" fmla="*/ 5683046 w 5683046"/>
              <a:gd name="connsiteY16" fmla="*/ 750206 h 923330"/>
              <a:gd name="connsiteX17" fmla="*/ 5625338 w 5683046"/>
              <a:gd name="connsiteY17" fmla="*/ 807914 h 923330"/>
              <a:gd name="connsiteX18" fmla="*/ 5129445 w 5683046"/>
              <a:gd name="connsiteY18" fmla="*/ 807914 h 923330"/>
              <a:gd name="connsiteX19" fmla="*/ 4688651 w 5683046"/>
              <a:gd name="connsiteY19" fmla="*/ 807914 h 923330"/>
              <a:gd name="connsiteX20" fmla="*/ 4302957 w 5683046"/>
              <a:gd name="connsiteY20" fmla="*/ 807914 h 923330"/>
              <a:gd name="connsiteX21" fmla="*/ 3641766 w 5683046"/>
              <a:gd name="connsiteY21" fmla="*/ 807914 h 923330"/>
              <a:gd name="connsiteX22" fmla="*/ 3256072 w 5683046"/>
              <a:gd name="connsiteY22" fmla="*/ 807914 h 923330"/>
              <a:gd name="connsiteX23" fmla="*/ 2760179 w 5683046"/>
              <a:gd name="connsiteY23" fmla="*/ 807914 h 923330"/>
              <a:gd name="connsiteX24" fmla="*/ 2264286 w 5683046"/>
              <a:gd name="connsiteY24" fmla="*/ 807914 h 923330"/>
              <a:gd name="connsiteX25" fmla="*/ 1878591 w 5683046"/>
              <a:gd name="connsiteY25" fmla="*/ 807914 h 923330"/>
              <a:gd name="connsiteX26" fmla="*/ 1492897 w 5683046"/>
              <a:gd name="connsiteY26" fmla="*/ 807914 h 923330"/>
              <a:gd name="connsiteX27" fmla="*/ 831706 w 5683046"/>
              <a:gd name="connsiteY27" fmla="*/ 807914 h 923330"/>
              <a:gd name="connsiteX28" fmla="*/ 115416 w 5683046"/>
              <a:gd name="connsiteY28" fmla="*/ 807914 h 923330"/>
              <a:gd name="connsiteX29" fmla="*/ 115416 w 5683046"/>
              <a:gd name="connsiteY29" fmla="*/ 865622 h 923330"/>
              <a:gd name="connsiteX30" fmla="*/ 57708 w 5683046"/>
              <a:gd name="connsiteY30" fmla="*/ 923330 h 923330"/>
              <a:gd name="connsiteX31" fmla="*/ 0 w 5683046"/>
              <a:gd name="connsiteY31" fmla="*/ 865622 h 923330"/>
              <a:gd name="connsiteX32" fmla="*/ 0 w 5683046"/>
              <a:gd name="connsiteY32" fmla="*/ 519373 h 923330"/>
              <a:gd name="connsiteX33" fmla="*/ 0 w 5683046"/>
              <a:gd name="connsiteY33" fmla="*/ 173124 h 923330"/>
              <a:gd name="connsiteX34" fmla="*/ 5567630 w 5683046"/>
              <a:gd name="connsiteY34" fmla="*/ 115416 h 923330"/>
              <a:gd name="connsiteX35" fmla="*/ 5625338 w 5683046"/>
              <a:gd name="connsiteY35" fmla="*/ 115416 h 923330"/>
              <a:gd name="connsiteX36" fmla="*/ 5683046 w 5683046"/>
              <a:gd name="connsiteY36" fmla="*/ 57708 h 923330"/>
              <a:gd name="connsiteX37" fmla="*/ 5625338 w 5683046"/>
              <a:gd name="connsiteY37" fmla="*/ 115416 h 923330"/>
              <a:gd name="connsiteX38" fmla="*/ 5625338 w 5683046"/>
              <a:gd name="connsiteY38" fmla="*/ 57708 h 923330"/>
              <a:gd name="connsiteX39" fmla="*/ 5596484 w 5683046"/>
              <a:gd name="connsiteY39" fmla="*/ 86562 h 923330"/>
              <a:gd name="connsiteX40" fmla="*/ 5567630 w 5683046"/>
              <a:gd name="connsiteY40" fmla="*/ 57708 h 923330"/>
              <a:gd name="connsiteX41" fmla="*/ 57708 w 5683046"/>
              <a:gd name="connsiteY41" fmla="*/ 230833 h 923330"/>
              <a:gd name="connsiteX42" fmla="*/ 57708 w 5683046"/>
              <a:gd name="connsiteY42" fmla="*/ 173124 h 923330"/>
              <a:gd name="connsiteX43" fmla="*/ 86562 w 5683046"/>
              <a:gd name="connsiteY43" fmla="*/ 144270 h 923330"/>
              <a:gd name="connsiteX44" fmla="*/ 115416 w 5683046"/>
              <a:gd name="connsiteY44" fmla="*/ 173124 h 923330"/>
              <a:gd name="connsiteX45" fmla="*/ 57708 w 5683046"/>
              <a:gd name="connsiteY45" fmla="*/ 230832 h 923330"/>
              <a:gd name="connsiteX46" fmla="*/ 0 w 5683046"/>
              <a:gd name="connsiteY46" fmla="*/ 173124 h 923330"/>
              <a:gd name="connsiteX47" fmla="*/ 115416 w 5683046"/>
              <a:gd name="connsiteY47" fmla="*/ 173124 h 923330"/>
              <a:gd name="connsiteX48" fmla="*/ 115416 w 5683046"/>
              <a:gd name="connsiteY48" fmla="*/ 490519 h 923330"/>
              <a:gd name="connsiteX49" fmla="*/ 115416 w 5683046"/>
              <a:gd name="connsiteY49" fmla="*/ 807914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683046" h="923330" stroke="0" extrusionOk="0">
                <a:moveTo>
                  <a:pt x="5683046" y="57708"/>
                </a:moveTo>
                <a:cubicBezTo>
                  <a:pt x="5664086" y="83800"/>
                  <a:pt x="5642804" y="87174"/>
                  <a:pt x="5625338" y="115416"/>
                </a:cubicBezTo>
                <a:cubicBezTo>
                  <a:pt x="5618946" y="101215"/>
                  <a:pt x="5627190" y="78464"/>
                  <a:pt x="5625338" y="57708"/>
                </a:cubicBezTo>
                <a:cubicBezTo>
                  <a:pt x="5624912" y="73358"/>
                  <a:pt x="5609435" y="84968"/>
                  <a:pt x="5596484" y="86562"/>
                </a:cubicBezTo>
                <a:cubicBezTo>
                  <a:pt x="5583985" y="87348"/>
                  <a:pt x="5567734" y="73318"/>
                  <a:pt x="5567630" y="57708"/>
                </a:cubicBezTo>
                <a:cubicBezTo>
                  <a:pt x="5568530" y="85379"/>
                  <a:pt x="5562923" y="92027"/>
                  <a:pt x="5567630" y="115416"/>
                </a:cubicBezTo>
                <a:cubicBezTo>
                  <a:pt x="5315699" y="151726"/>
                  <a:pt x="5207677" y="75229"/>
                  <a:pt x="5016638" y="115416"/>
                </a:cubicBezTo>
                <a:cubicBezTo>
                  <a:pt x="4825599" y="155603"/>
                  <a:pt x="4721629" y="84284"/>
                  <a:pt x="4520745" y="115416"/>
                </a:cubicBezTo>
                <a:cubicBezTo>
                  <a:pt x="4319861" y="146548"/>
                  <a:pt x="4281668" y="82270"/>
                  <a:pt x="4135050" y="115416"/>
                </a:cubicBezTo>
                <a:cubicBezTo>
                  <a:pt x="3988433" y="148562"/>
                  <a:pt x="3653593" y="43116"/>
                  <a:pt x="3528959" y="115416"/>
                </a:cubicBezTo>
                <a:cubicBezTo>
                  <a:pt x="3404325" y="187716"/>
                  <a:pt x="3184661" y="90481"/>
                  <a:pt x="2922867" y="115416"/>
                </a:cubicBezTo>
                <a:cubicBezTo>
                  <a:pt x="2661073" y="140351"/>
                  <a:pt x="2530929" y="65883"/>
                  <a:pt x="2316776" y="115416"/>
                </a:cubicBezTo>
                <a:cubicBezTo>
                  <a:pt x="2102623" y="164949"/>
                  <a:pt x="1835532" y="79172"/>
                  <a:pt x="1655585" y="115416"/>
                </a:cubicBezTo>
                <a:cubicBezTo>
                  <a:pt x="1475638" y="151660"/>
                  <a:pt x="1217259" y="91371"/>
                  <a:pt x="994395" y="115416"/>
                </a:cubicBezTo>
                <a:cubicBezTo>
                  <a:pt x="771531" y="139461"/>
                  <a:pt x="344015" y="48090"/>
                  <a:pt x="57708" y="115416"/>
                </a:cubicBezTo>
                <a:cubicBezTo>
                  <a:pt x="32490" y="117633"/>
                  <a:pt x="6554" y="145973"/>
                  <a:pt x="0" y="173124"/>
                </a:cubicBezTo>
                <a:cubicBezTo>
                  <a:pt x="23359" y="278874"/>
                  <a:pt x="-28986" y="370539"/>
                  <a:pt x="0" y="498598"/>
                </a:cubicBezTo>
                <a:cubicBezTo>
                  <a:pt x="28986" y="626657"/>
                  <a:pt x="-18895" y="768399"/>
                  <a:pt x="0" y="865622"/>
                </a:cubicBezTo>
                <a:cubicBezTo>
                  <a:pt x="111" y="896227"/>
                  <a:pt x="28081" y="926494"/>
                  <a:pt x="57708" y="923330"/>
                </a:cubicBezTo>
                <a:cubicBezTo>
                  <a:pt x="93056" y="926958"/>
                  <a:pt x="117433" y="888572"/>
                  <a:pt x="115416" y="865622"/>
                </a:cubicBezTo>
                <a:cubicBezTo>
                  <a:pt x="112364" y="851599"/>
                  <a:pt x="119686" y="821053"/>
                  <a:pt x="115416" y="807914"/>
                </a:cubicBezTo>
                <a:cubicBezTo>
                  <a:pt x="195006" y="780857"/>
                  <a:pt x="385507" y="852048"/>
                  <a:pt x="501111" y="807914"/>
                </a:cubicBezTo>
                <a:cubicBezTo>
                  <a:pt x="616715" y="763780"/>
                  <a:pt x="826642" y="817075"/>
                  <a:pt x="997004" y="807914"/>
                </a:cubicBezTo>
                <a:cubicBezTo>
                  <a:pt x="1167366" y="798753"/>
                  <a:pt x="1362077" y="845803"/>
                  <a:pt x="1547996" y="807914"/>
                </a:cubicBezTo>
                <a:cubicBezTo>
                  <a:pt x="1733915" y="770025"/>
                  <a:pt x="1902625" y="812669"/>
                  <a:pt x="2209186" y="807914"/>
                </a:cubicBezTo>
                <a:cubicBezTo>
                  <a:pt x="2515747" y="803159"/>
                  <a:pt x="2531515" y="834691"/>
                  <a:pt x="2760179" y="807914"/>
                </a:cubicBezTo>
                <a:cubicBezTo>
                  <a:pt x="2988843" y="781137"/>
                  <a:pt x="2999705" y="848659"/>
                  <a:pt x="3145873" y="807914"/>
                </a:cubicBezTo>
                <a:cubicBezTo>
                  <a:pt x="3292041" y="767169"/>
                  <a:pt x="3652314" y="849418"/>
                  <a:pt x="3807064" y="807914"/>
                </a:cubicBezTo>
                <a:cubicBezTo>
                  <a:pt x="3961814" y="766410"/>
                  <a:pt x="4069294" y="809426"/>
                  <a:pt x="4192758" y="807914"/>
                </a:cubicBezTo>
                <a:cubicBezTo>
                  <a:pt x="4316222" y="806402"/>
                  <a:pt x="4481912" y="842530"/>
                  <a:pt x="4633552" y="807914"/>
                </a:cubicBezTo>
                <a:cubicBezTo>
                  <a:pt x="4785192" y="773298"/>
                  <a:pt x="5174041" y="835539"/>
                  <a:pt x="5625338" y="807914"/>
                </a:cubicBezTo>
                <a:cubicBezTo>
                  <a:pt x="5660848" y="807570"/>
                  <a:pt x="5682654" y="781529"/>
                  <a:pt x="5683046" y="750206"/>
                </a:cubicBezTo>
                <a:cubicBezTo>
                  <a:pt x="5671473" y="634427"/>
                  <a:pt x="5695225" y="558411"/>
                  <a:pt x="5683046" y="410882"/>
                </a:cubicBezTo>
                <a:cubicBezTo>
                  <a:pt x="5670867" y="263353"/>
                  <a:pt x="5713032" y="178361"/>
                  <a:pt x="5683046" y="57708"/>
                </a:cubicBezTo>
                <a:close/>
                <a:moveTo>
                  <a:pt x="57708" y="230833"/>
                </a:moveTo>
                <a:cubicBezTo>
                  <a:pt x="92075" y="229015"/>
                  <a:pt x="117149" y="202485"/>
                  <a:pt x="115416" y="173125"/>
                </a:cubicBezTo>
                <a:cubicBezTo>
                  <a:pt x="115747" y="158473"/>
                  <a:pt x="102223" y="144480"/>
                  <a:pt x="86562" y="144271"/>
                </a:cubicBezTo>
                <a:cubicBezTo>
                  <a:pt x="72347" y="143062"/>
                  <a:pt x="58966" y="160825"/>
                  <a:pt x="57708" y="173125"/>
                </a:cubicBezTo>
                <a:cubicBezTo>
                  <a:pt x="63053" y="195753"/>
                  <a:pt x="51945" y="207586"/>
                  <a:pt x="57708" y="230833"/>
                </a:cubicBezTo>
                <a:close/>
              </a:path>
              <a:path w="5683046" h="923330" fill="darkenLess" stroke="0" extrusionOk="0">
                <a:moveTo>
                  <a:pt x="57708" y="230833"/>
                </a:moveTo>
                <a:cubicBezTo>
                  <a:pt x="86530" y="232958"/>
                  <a:pt x="112736" y="205214"/>
                  <a:pt x="115416" y="173125"/>
                </a:cubicBezTo>
                <a:cubicBezTo>
                  <a:pt x="116461" y="156932"/>
                  <a:pt x="103286" y="141276"/>
                  <a:pt x="86562" y="144271"/>
                </a:cubicBezTo>
                <a:cubicBezTo>
                  <a:pt x="73559" y="145182"/>
                  <a:pt x="56524" y="161389"/>
                  <a:pt x="57708" y="173125"/>
                </a:cubicBezTo>
                <a:cubicBezTo>
                  <a:pt x="60216" y="197456"/>
                  <a:pt x="55778" y="207163"/>
                  <a:pt x="57708" y="230833"/>
                </a:cubicBezTo>
                <a:close/>
                <a:moveTo>
                  <a:pt x="5625338" y="115416"/>
                </a:moveTo>
                <a:cubicBezTo>
                  <a:pt x="5663380" y="118147"/>
                  <a:pt x="5680298" y="96280"/>
                  <a:pt x="5683046" y="57708"/>
                </a:cubicBezTo>
                <a:cubicBezTo>
                  <a:pt x="5687129" y="25489"/>
                  <a:pt x="5660089" y="4702"/>
                  <a:pt x="5625338" y="0"/>
                </a:cubicBezTo>
                <a:cubicBezTo>
                  <a:pt x="5598821" y="-7382"/>
                  <a:pt x="5560519" y="27812"/>
                  <a:pt x="5567630" y="57708"/>
                </a:cubicBezTo>
                <a:cubicBezTo>
                  <a:pt x="5569456" y="73408"/>
                  <a:pt x="5585147" y="85787"/>
                  <a:pt x="5596484" y="86562"/>
                </a:cubicBezTo>
                <a:cubicBezTo>
                  <a:pt x="5614391" y="84962"/>
                  <a:pt x="5626350" y="75545"/>
                  <a:pt x="5625338" y="57708"/>
                </a:cubicBezTo>
                <a:cubicBezTo>
                  <a:pt x="5627040" y="86491"/>
                  <a:pt x="5624299" y="102883"/>
                  <a:pt x="5625338" y="115416"/>
                </a:cubicBezTo>
                <a:close/>
              </a:path>
              <a:path w="5683046" h="923330" fill="none" extrusionOk="0">
                <a:moveTo>
                  <a:pt x="0" y="173124"/>
                </a:moveTo>
                <a:cubicBezTo>
                  <a:pt x="1522" y="146800"/>
                  <a:pt x="23499" y="114565"/>
                  <a:pt x="57708" y="115416"/>
                </a:cubicBezTo>
                <a:cubicBezTo>
                  <a:pt x="192805" y="106146"/>
                  <a:pt x="455841" y="146921"/>
                  <a:pt x="663799" y="115416"/>
                </a:cubicBezTo>
                <a:cubicBezTo>
                  <a:pt x="871757" y="83911"/>
                  <a:pt x="963268" y="154414"/>
                  <a:pt x="1159692" y="115416"/>
                </a:cubicBezTo>
                <a:cubicBezTo>
                  <a:pt x="1356116" y="76418"/>
                  <a:pt x="1621798" y="125915"/>
                  <a:pt x="1765784" y="115416"/>
                </a:cubicBezTo>
                <a:cubicBezTo>
                  <a:pt x="1909770" y="104917"/>
                  <a:pt x="2165226" y="117546"/>
                  <a:pt x="2426974" y="115416"/>
                </a:cubicBezTo>
                <a:cubicBezTo>
                  <a:pt x="2688722" y="113286"/>
                  <a:pt x="2707706" y="137247"/>
                  <a:pt x="2867768" y="115416"/>
                </a:cubicBezTo>
                <a:cubicBezTo>
                  <a:pt x="3027830" y="93585"/>
                  <a:pt x="3170449" y="122230"/>
                  <a:pt x="3363661" y="115416"/>
                </a:cubicBezTo>
                <a:cubicBezTo>
                  <a:pt x="3556873" y="108602"/>
                  <a:pt x="3742901" y="147902"/>
                  <a:pt x="4024852" y="115416"/>
                </a:cubicBezTo>
                <a:cubicBezTo>
                  <a:pt x="4306803" y="82930"/>
                  <a:pt x="4251979" y="160340"/>
                  <a:pt x="4410546" y="115416"/>
                </a:cubicBezTo>
                <a:cubicBezTo>
                  <a:pt x="4569113" y="70492"/>
                  <a:pt x="4689343" y="136117"/>
                  <a:pt x="4851340" y="115416"/>
                </a:cubicBezTo>
                <a:cubicBezTo>
                  <a:pt x="5013337" y="94715"/>
                  <a:pt x="5296217" y="136138"/>
                  <a:pt x="5567630" y="115416"/>
                </a:cubicBezTo>
                <a:cubicBezTo>
                  <a:pt x="5562868" y="87751"/>
                  <a:pt x="5573730" y="79032"/>
                  <a:pt x="5567630" y="57708"/>
                </a:cubicBezTo>
                <a:cubicBezTo>
                  <a:pt x="5566251" y="23290"/>
                  <a:pt x="5593362" y="-7815"/>
                  <a:pt x="5625338" y="0"/>
                </a:cubicBezTo>
                <a:cubicBezTo>
                  <a:pt x="5654328" y="2843"/>
                  <a:pt x="5682686" y="34031"/>
                  <a:pt x="5683046" y="57708"/>
                </a:cubicBezTo>
                <a:cubicBezTo>
                  <a:pt x="5698050" y="180141"/>
                  <a:pt x="5661412" y="300342"/>
                  <a:pt x="5683046" y="383182"/>
                </a:cubicBezTo>
                <a:cubicBezTo>
                  <a:pt x="5704680" y="466022"/>
                  <a:pt x="5647661" y="569465"/>
                  <a:pt x="5683046" y="750206"/>
                </a:cubicBezTo>
                <a:cubicBezTo>
                  <a:pt x="5681045" y="790208"/>
                  <a:pt x="5663726" y="812099"/>
                  <a:pt x="5625338" y="807914"/>
                </a:cubicBezTo>
                <a:cubicBezTo>
                  <a:pt x="5505831" y="845153"/>
                  <a:pt x="5250199" y="768047"/>
                  <a:pt x="5129445" y="807914"/>
                </a:cubicBezTo>
                <a:cubicBezTo>
                  <a:pt x="5008691" y="847781"/>
                  <a:pt x="4864735" y="773195"/>
                  <a:pt x="4688651" y="807914"/>
                </a:cubicBezTo>
                <a:cubicBezTo>
                  <a:pt x="4512567" y="842633"/>
                  <a:pt x="4386316" y="799376"/>
                  <a:pt x="4302957" y="807914"/>
                </a:cubicBezTo>
                <a:cubicBezTo>
                  <a:pt x="4219598" y="816452"/>
                  <a:pt x="3792788" y="804303"/>
                  <a:pt x="3641766" y="807914"/>
                </a:cubicBezTo>
                <a:cubicBezTo>
                  <a:pt x="3490744" y="811525"/>
                  <a:pt x="3400576" y="797028"/>
                  <a:pt x="3256072" y="807914"/>
                </a:cubicBezTo>
                <a:cubicBezTo>
                  <a:pt x="3111568" y="818800"/>
                  <a:pt x="2965372" y="756285"/>
                  <a:pt x="2760179" y="807914"/>
                </a:cubicBezTo>
                <a:cubicBezTo>
                  <a:pt x="2554986" y="859543"/>
                  <a:pt x="2380693" y="784603"/>
                  <a:pt x="2264286" y="807914"/>
                </a:cubicBezTo>
                <a:cubicBezTo>
                  <a:pt x="2147879" y="831225"/>
                  <a:pt x="2045603" y="805759"/>
                  <a:pt x="1878591" y="807914"/>
                </a:cubicBezTo>
                <a:cubicBezTo>
                  <a:pt x="1711579" y="810069"/>
                  <a:pt x="1637791" y="764967"/>
                  <a:pt x="1492897" y="807914"/>
                </a:cubicBezTo>
                <a:cubicBezTo>
                  <a:pt x="1348003" y="850861"/>
                  <a:pt x="1056642" y="761081"/>
                  <a:pt x="831706" y="807914"/>
                </a:cubicBezTo>
                <a:cubicBezTo>
                  <a:pt x="606770" y="854747"/>
                  <a:pt x="313444" y="762908"/>
                  <a:pt x="115416" y="807914"/>
                </a:cubicBezTo>
                <a:cubicBezTo>
                  <a:pt x="117633" y="833096"/>
                  <a:pt x="115194" y="853004"/>
                  <a:pt x="115416" y="865622"/>
                </a:cubicBezTo>
                <a:cubicBezTo>
                  <a:pt x="114387" y="894027"/>
                  <a:pt x="87191" y="925904"/>
                  <a:pt x="57708" y="923330"/>
                </a:cubicBezTo>
                <a:cubicBezTo>
                  <a:pt x="24645" y="920533"/>
                  <a:pt x="2438" y="906369"/>
                  <a:pt x="0" y="865622"/>
                </a:cubicBezTo>
                <a:cubicBezTo>
                  <a:pt x="-30755" y="749537"/>
                  <a:pt x="18436" y="686190"/>
                  <a:pt x="0" y="519373"/>
                </a:cubicBezTo>
                <a:cubicBezTo>
                  <a:pt x="-18436" y="352556"/>
                  <a:pt x="15584" y="254538"/>
                  <a:pt x="0" y="173124"/>
                </a:cubicBezTo>
                <a:close/>
                <a:moveTo>
                  <a:pt x="5567630" y="115416"/>
                </a:moveTo>
                <a:cubicBezTo>
                  <a:pt x="5579465" y="111214"/>
                  <a:pt x="5609134" y="116485"/>
                  <a:pt x="5625338" y="115416"/>
                </a:cubicBezTo>
                <a:cubicBezTo>
                  <a:pt x="5659530" y="113568"/>
                  <a:pt x="5686375" y="95037"/>
                  <a:pt x="5683046" y="57708"/>
                </a:cubicBezTo>
                <a:moveTo>
                  <a:pt x="5625338" y="115416"/>
                </a:moveTo>
                <a:cubicBezTo>
                  <a:pt x="5623122" y="86746"/>
                  <a:pt x="5627822" y="84170"/>
                  <a:pt x="5625338" y="57708"/>
                </a:cubicBezTo>
                <a:cubicBezTo>
                  <a:pt x="5625473" y="70434"/>
                  <a:pt x="5610504" y="82483"/>
                  <a:pt x="5596484" y="86562"/>
                </a:cubicBezTo>
                <a:cubicBezTo>
                  <a:pt x="5581397" y="84837"/>
                  <a:pt x="5567949" y="72850"/>
                  <a:pt x="5567630" y="57708"/>
                </a:cubicBezTo>
                <a:moveTo>
                  <a:pt x="57708" y="230833"/>
                </a:moveTo>
                <a:cubicBezTo>
                  <a:pt x="54945" y="202128"/>
                  <a:pt x="57853" y="185475"/>
                  <a:pt x="57708" y="173124"/>
                </a:cubicBezTo>
                <a:cubicBezTo>
                  <a:pt x="58707" y="158594"/>
                  <a:pt x="70311" y="141769"/>
                  <a:pt x="86562" y="144270"/>
                </a:cubicBezTo>
                <a:cubicBezTo>
                  <a:pt x="102749" y="143351"/>
                  <a:pt x="114862" y="157468"/>
                  <a:pt x="115416" y="173124"/>
                </a:cubicBezTo>
                <a:cubicBezTo>
                  <a:pt x="116879" y="197416"/>
                  <a:pt x="91122" y="224112"/>
                  <a:pt x="57708" y="230832"/>
                </a:cubicBezTo>
                <a:cubicBezTo>
                  <a:pt x="34432" y="229333"/>
                  <a:pt x="-3084" y="205767"/>
                  <a:pt x="0" y="173124"/>
                </a:cubicBezTo>
                <a:moveTo>
                  <a:pt x="115416" y="173124"/>
                </a:moveTo>
                <a:cubicBezTo>
                  <a:pt x="127268" y="279532"/>
                  <a:pt x="80517" y="383366"/>
                  <a:pt x="115416" y="490519"/>
                </a:cubicBezTo>
                <a:cubicBezTo>
                  <a:pt x="150315" y="597673"/>
                  <a:pt x="90703" y="705432"/>
                  <a:pt x="115416" y="807914"/>
                </a:cubicBezTo>
              </a:path>
              <a:path w="5683046" h="923330" fill="none" stroke="0" extrusionOk="0">
                <a:moveTo>
                  <a:pt x="0" y="173124"/>
                </a:moveTo>
                <a:cubicBezTo>
                  <a:pt x="-5327" y="138834"/>
                  <a:pt x="26599" y="116553"/>
                  <a:pt x="57708" y="115416"/>
                </a:cubicBezTo>
                <a:cubicBezTo>
                  <a:pt x="165143" y="89228"/>
                  <a:pt x="264466" y="116730"/>
                  <a:pt x="443403" y="115416"/>
                </a:cubicBezTo>
                <a:cubicBezTo>
                  <a:pt x="622341" y="114102"/>
                  <a:pt x="687107" y="159592"/>
                  <a:pt x="884196" y="115416"/>
                </a:cubicBezTo>
                <a:cubicBezTo>
                  <a:pt x="1081285" y="71240"/>
                  <a:pt x="1165478" y="164643"/>
                  <a:pt x="1435189" y="115416"/>
                </a:cubicBezTo>
                <a:cubicBezTo>
                  <a:pt x="1704900" y="66189"/>
                  <a:pt x="1777701" y="137662"/>
                  <a:pt x="1931081" y="115416"/>
                </a:cubicBezTo>
                <a:cubicBezTo>
                  <a:pt x="2084461" y="93170"/>
                  <a:pt x="2156522" y="137690"/>
                  <a:pt x="2371875" y="115416"/>
                </a:cubicBezTo>
                <a:cubicBezTo>
                  <a:pt x="2587228" y="93142"/>
                  <a:pt x="2724636" y="116627"/>
                  <a:pt x="2922867" y="115416"/>
                </a:cubicBezTo>
                <a:cubicBezTo>
                  <a:pt x="3121098" y="114205"/>
                  <a:pt x="3183372" y="133000"/>
                  <a:pt x="3363661" y="115416"/>
                </a:cubicBezTo>
                <a:cubicBezTo>
                  <a:pt x="3543950" y="97832"/>
                  <a:pt x="3716506" y="180321"/>
                  <a:pt x="3969753" y="115416"/>
                </a:cubicBezTo>
                <a:cubicBezTo>
                  <a:pt x="4223000" y="50511"/>
                  <a:pt x="4314009" y="145125"/>
                  <a:pt x="4575844" y="115416"/>
                </a:cubicBezTo>
                <a:cubicBezTo>
                  <a:pt x="4837679" y="85707"/>
                  <a:pt x="4845946" y="167805"/>
                  <a:pt x="5016638" y="115416"/>
                </a:cubicBezTo>
                <a:cubicBezTo>
                  <a:pt x="5187330" y="63027"/>
                  <a:pt x="5312151" y="165271"/>
                  <a:pt x="5567630" y="115416"/>
                </a:cubicBezTo>
                <a:cubicBezTo>
                  <a:pt x="5566251" y="101420"/>
                  <a:pt x="5571984" y="82519"/>
                  <a:pt x="5567630" y="57708"/>
                </a:cubicBezTo>
                <a:cubicBezTo>
                  <a:pt x="5573948" y="22032"/>
                  <a:pt x="5594027" y="-2608"/>
                  <a:pt x="5625338" y="0"/>
                </a:cubicBezTo>
                <a:cubicBezTo>
                  <a:pt x="5659394" y="3314"/>
                  <a:pt x="5689050" y="22767"/>
                  <a:pt x="5683046" y="57708"/>
                </a:cubicBezTo>
                <a:cubicBezTo>
                  <a:pt x="5712103" y="156977"/>
                  <a:pt x="5645903" y="302186"/>
                  <a:pt x="5683046" y="403957"/>
                </a:cubicBezTo>
                <a:cubicBezTo>
                  <a:pt x="5720189" y="505728"/>
                  <a:pt x="5667103" y="613532"/>
                  <a:pt x="5683046" y="750206"/>
                </a:cubicBezTo>
                <a:cubicBezTo>
                  <a:pt x="5680273" y="785276"/>
                  <a:pt x="5656413" y="813007"/>
                  <a:pt x="5625338" y="807914"/>
                </a:cubicBezTo>
                <a:cubicBezTo>
                  <a:pt x="5346913" y="843283"/>
                  <a:pt x="5166122" y="748242"/>
                  <a:pt x="5019247" y="807914"/>
                </a:cubicBezTo>
                <a:cubicBezTo>
                  <a:pt x="4872372" y="867586"/>
                  <a:pt x="4657563" y="759078"/>
                  <a:pt x="4468254" y="807914"/>
                </a:cubicBezTo>
                <a:cubicBezTo>
                  <a:pt x="4278945" y="856750"/>
                  <a:pt x="4257546" y="777455"/>
                  <a:pt x="4082560" y="807914"/>
                </a:cubicBezTo>
                <a:cubicBezTo>
                  <a:pt x="3907574" y="838373"/>
                  <a:pt x="3654169" y="804240"/>
                  <a:pt x="3531568" y="807914"/>
                </a:cubicBezTo>
                <a:cubicBezTo>
                  <a:pt x="3408967" y="811588"/>
                  <a:pt x="3090375" y="756822"/>
                  <a:pt x="2870377" y="807914"/>
                </a:cubicBezTo>
                <a:cubicBezTo>
                  <a:pt x="2650379" y="859006"/>
                  <a:pt x="2537213" y="798343"/>
                  <a:pt x="2209186" y="807914"/>
                </a:cubicBezTo>
                <a:cubicBezTo>
                  <a:pt x="1881159" y="817485"/>
                  <a:pt x="1899185" y="752939"/>
                  <a:pt x="1603095" y="807914"/>
                </a:cubicBezTo>
                <a:cubicBezTo>
                  <a:pt x="1307005" y="862889"/>
                  <a:pt x="1204835" y="779296"/>
                  <a:pt x="1052103" y="807914"/>
                </a:cubicBezTo>
                <a:cubicBezTo>
                  <a:pt x="899371" y="836532"/>
                  <a:pt x="325452" y="725346"/>
                  <a:pt x="115416" y="807914"/>
                </a:cubicBezTo>
                <a:cubicBezTo>
                  <a:pt x="116880" y="821977"/>
                  <a:pt x="115258" y="843986"/>
                  <a:pt x="115416" y="865622"/>
                </a:cubicBezTo>
                <a:cubicBezTo>
                  <a:pt x="116606" y="897810"/>
                  <a:pt x="96869" y="921120"/>
                  <a:pt x="57708" y="923330"/>
                </a:cubicBezTo>
                <a:cubicBezTo>
                  <a:pt x="26464" y="922928"/>
                  <a:pt x="5176" y="895776"/>
                  <a:pt x="0" y="865622"/>
                </a:cubicBezTo>
                <a:cubicBezTo>
                  <a:pt x="-21050" y="781032"/>
                  <a:pt x="18860" y="654823"/>
                  <a:pt x="0" y="533223"/>
                </a:cubicBezTo>
                <a:cubicBezTo>
                  <a:pt x="-18860" y="411623"/>
                  <a:pt x="9688" y="336464"/>
                  <a:pt x="0" y="173124"/>
                </a:cubicBezTo>
                <a:close/>
                <a:moveTo>
                  <a:pt x="5567630" y="115416"/>
                </a:moveTo>
                <a:cubicBezTo>
                  <a:pt x="5588089" y="110960"/>
                  <a:pt x="5611829" y="116124"/>
                  <a:pt x="5625338" y="115416"/>
                </a:cubicBezTo>
                <a:cubicBezTo>
                  <a:pt x="5658637" y="114825"/>
                  <a:pt x="5689535" y="95372"/>
                  <a:pt x="5683046" y="57708"/>
                </a:cubicBezTo>
                <a:moveTo>
                  <a:pt x="5625338" y="115416"/>
                </a:moveTo>
                <a:cubicBezTo>
                  <a:pt x="5625064" y="87958"/>
                  <a:pt x="5629387" y="85565"/>
                  <a:pt x="5625338" y="57708"/>
                </a:cubicBezTo>
                <a:cubicBezTo>
                  <a:pt x="5625291" y="75201"/>
                  <a:pt x="5607740" y="87080"/>
                  <a:pt x="5596484" y="86562"/>
                </a:cubicBezTo>
                <a:cubicBezTo>
                  <a:pt x="5581865" y="83727"/>
                  <a:pt x="5567908" y="73878"/>
                  <a:pt x="5567630" y="57708"/>
                </a:cubicBezTo>
                <a:moveTo>
                  <a:pt x="57708" y="230833"/>
                </a:moveTo>
                <a:cubicBezTo>
                  <a:pt x="53213" y="216290"/>
                  <a:pt x="59537" y="188324"/>
                  <a:pt x="57708" y="173124"/>
                </a:cubicBezTo>
                <a:cubicBezTo>
                  <a:pt x="53533" y="159033"/>
                  <a:pt x="70929" y="148837"/>
                  <a:pt x="86562" y="144270"/>
                </a:cubicBezTo>
                <a:cubicBezTo>
                  <a:pt x="103928" y="146442"/>
                  <a:pt x="113681" y="153766"/>
                  <a:pt x="115416" y="173124"/>
                </a:cubicBezTo>
                <a:cubicBezTo>
                  <a:pt x="109813" y="211722"/>
                  <a:pt x="90736" y="230542"/>
                  <a:pt x="57708" y="230832"/>
                </a:cubicBezTo>
                <a:cubicBezTo>
                  <a:pt x="26750" y="231062"/>
                  <a:pt x="7556" y="204838"/>
                  <a:pt x="0" y="173124"/>
                </a:cubicBezTo>
                <a:moveTo>
                  <a:pt x="115416" y="173124"/>
                </a:moveTo>
                <a:cubicBezTo>
                  <a:pt x="125156" y="268550"/>
                  <a:pt x="92541" y="380273"/>
                  <a:pt x="115416" y="503215"/>
                </a:cubicBezTo>
                <a:cubicBezTo>
                  <a:pt x="138291" y="626157"/>
                  <a:pt x="106175" y="663635"/>
                  <a:pt x="115416" y="807914"/>
                </a:cubicBezTo>
              </a:path>
            </a:pathLst>
          </a:custGeom>
          <a:solidFill>
            <a:srgbClr val="F6C678"/>
          </a:solidFill>
          <a:ln w="28575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183961710">
                  <a:prstGeom prst="horizontalScroll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本框 18">
            <a:extLst>
              <a:ext uri="{FF2B5EF4-FFF2-40B4-BE49-F238E27FC236}">
                <a16:creationId xmlns:a16="http://schemas.microsoft.com/office/drawing/2014/main" id="{C6E06FDA-0AE3-3CBA-B915-18B39AF95D1D}"/>
              </a:ext>
            </a:extLst>
          </p:cNvPr>
          <p:cNvSpPr txBox="1"/>
          <p:nvPr/>
        </p:nvSpPr>
        <p:spPr>
          <a:xfrm>
            <a:off x="6352865" y="4780506"/>
            <a:ext cx="2984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輸出計算結果及指令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書卷: 水平 31">
            <a:extLst>
              <a:ext uri="{FF2B5EF4-FFF2-40B4-BE49-F238E27FC236}">
                <a16:creationId xmlns:a16="http://schemas.microsoft.com/office/drawing/2014/main" id="{97864D13-FB8F-D67F-2B12-3E975669FF1E}"/>
              </a:ext>
            </a:extLst>
          </p:cNvPr>
          <p:cNvSpPr/>
          <p:nvPr/>
        </p:nvSpPr>
        <p:spPr>
          <a:xfrm>
            <a:off x="4886632" y="5537733"/>
            <a:ext cx="5683046" cy="923330"/>
          </a:xfrm>
          <a:custGeom>
            <a:avLst/>
            <a:gdLst>
              <a:gd name="connsiteX0" fmla="*/ 5683046 w 5683046"/>
              <a:gd name="connsiteY0" fmla="*/ 57708 h 923330"/>
              <a:gd name="connsiteX1" fmla="*/ 5625338 w 5683046"/>
              <a:gd name="connsiteY1" fmla="*/ 115416 h 923330"/>
              <a:gd name="connsiteX2" fmla="*/ 5625338 w 5683046"/>
              <a:gd name="connsiteY2" fmla="*/ 57708 h 923330"/>
              <a:gd name="connsiteX3" fmla="*/ 5596484 w 5683046"/>
              <a:gd name="connsiteY3" fmla="*/ 86562 h 923330"/>
              <a:gd name="connsiteX4" fmla="*/ 5567630 w 5683046"/>
              <a:gd name="connsiteY4" fmla="*/ 57708 h 923330"/>
              <a:gd name="connsiteX5" fmla="*/ 5567630 w 5683046"/>
              <a:gd name="connsiteY5" fmla="*/ 115416 h 923330"/>
              <a:gd name="connsiteX6" fmla="*/ 4961539 w 5683046"/>
              <a:gd name="connsiteY6" fmla="*/ 115416 h 923330"/>
              <a:gd name="connsiteX7" fmla="*/ 4410546 w 5683046"/>
              <a:gd name="connsiteY7" fmla="*/ 115416 h 923330"/>
              <a:gd name="connsiteX8" fmla="*/ 3969753 w 5683046"/>
              <a:gd name="connsiteY8" fmla="*/ 115416 h 923330"/>
              <a:gd name="connsiteX9" fmla="*/ 3308562 w 5683046"/>
              <a:gd name="connsiteY9" fmla="*/ 115416 h 923330"/>
              <a:gd name="connsiteX10" fmla="*/ 2867768 w 5683046"/>
              <a:gd name="connsiteY10" fmla="*/ 115416 h 923330"/>
              <a:gd name="connsiteX11" fmla="*/ 2482074 w 5683046"/>
              <a:gd name="connsiteY11" fmla="*/ 115416 h 923330"/>
              <a:gd name="connsiteX12" fmla="*/ 2041280 w 5683046"/>
              <a:gd name="connsiteY12" fmla="*/ 115416 h 923330"/>
              <a:gd name="connsiteX13" fmla="*/ 1545387 w 5683046"/>
              <a:gd name="connsiteY13" fmla="*/ 115416 h 923330"/>
              <a:gd name="connsiteX14" fmla="*/ 1159692 w 5683046"/>
              <a:gd name="connsiteY14" fmla="*/ 115416 h 923330"/>
              <a:gd name="connsiteX15" fmla="*/ 608700 w 5683046"/>
              <a:gd name="connsiteY15" fmla="*/ 115416 h 923330"/>
              <a:gd name="connsiteX16" fmla="*/ 57708 w 5683046"/>
              <a:gd name="connsiteY16" fmla="*/ 115416 h 923330"/>
              <a:gd name="connsiteX17" fmla="*/ 0 w 5683046"/>
              <a:gd name="connsiteY17" fmla="*/ 173124 h 923330"/>
              <a:gd name="connsiteX18" fmla="*/ 0 w 5683046"/>
              <a:gd name="connsiteY18" fmla="*/ 526298 h 923330"/>
              <a:gd name="connsiteX19" fmla="*/ 0 w 5683046"/>
              <a:gd name="connsiteY19" fmla="*/ 865622 h 923330"/>
              <a:gd name="connsiteX20" fmla="*/ 57708 w 5683046"/>
              <a:gd name="connsiteY20" fmla="*/ 923330 h 923330"/>
              <a:gd name="connsiteX21" fmla="*/ 115416 w 5683046"/>
              <a:gd name="connsiteY21" fmla="*/ 865622 h 923330"/>
              <a:gd name="connsiteX22" fmla="*/ 115416 w 5683046"/>
              <a:gd name="connsiteY22" fmla="*/ 807914 h 923330"/>
              <a:gd name="connsiteX23" fmla="*/ 611309 w 5683046"/>
              <a:gd name="connsiteY23" fmla="*/ 807914 h 923330"/>
              <a:gd name="connsiteX24" fmla="*/ 1272500 w 5683046"/>
              <a:gd name="connsiteY24" fmla="*/ 807914 h 923330"/>
              <a:gd name="connsiteX25" fmla="*/ 1823492 w 5683046"/>
              <a:gd name="connsiteY25" fmla="*/ 807914 h 923330"/>
              <a:gd name="connsiteX26" fmla="*/ 2264286 w 5683046"/>
              <a:gd name="connsiteY26" fmla="*/ 807914 h 923330"/>
              <a:gd name="connsiteX27" fmla="*/ 2815278 w 5683046"/>
              <a:gd name="connsiteY27" fmla="*/ 807914 h 923330"/>
              <a:gd name="connsiteX28" fmla="*/ 3476468 w 5683046"/>
              <a:gd name="connsiteY28" fmla="*/ 807914 h 923330"/>
              <a:gd name="connsiteX29" fmla="*/ 4027461 w 5683046"/>
              <a:gd name="connsiteY29" fmla="*/ 807914 h 923330"/>
              <a:gd name="connsiteX30" fmla="*/ 4468254 w 5683046"/>
              <a:gd name="connsiteY30" fmla="*/ 807914 h 923330"/>
              <a:gd name="connsiteX31" fmla="*/ 5019247 w 5683046"/>
              <a:gd name="connsiteY31" fmla="*/ 807914 h 923330"/>
              <a:gd name="connsiteX32" fmla="*/ 5625338 w 5683046"/>
              <a:gd name="connsiteY32" fmla="*/ 807914 h 923330"/>
              <a:gd name="connsiteX33" fmla="*/ 5683046 w 5683046"/>
              <a:gd name="connsiteY33" fmla="*/ 750206 h 923330"/>
              <a:gd name="connsiteX34" fmla="*/ 5683046 w 5683046"/>
              <a:gd name="connsiteY34" fmla="*/ 403957 h 923330"/>
              <a:gd name="connsiteX35" fmla="*/ 5683046 w 5683046"/>
              <a:gd name="connsiteY35" fmla="*/ 57708 h 923330"/>
              <a:gd name="connsiteX36" fmla="*/ 57708 w 5683046"/>
              <a:gd name="connsiteY36" fmla="*/ 230833 h 923330"/>
              <a:gd name="connsiteX37" fmla="*/ 115416 w 5683046"/>
              <a:gd name="connsiteY37" fmla="*/ 173125 h 923330"/>
              <a:gd name="connsiteX38" fmla="*/ 86562 w 5683046"/>
              <a:gd name="connsiteY38" fmla="*/ 144271 h 923330"/>
              <a:gd name="connsiteX39" fmla="*/ 57708 w 5683046"/>
              <a:gd name="connsiteY39" fmla="*/ 173125 h 923330"/>
              <a:gd name="connsiteX40" fmla="*/ 57708 w 5683046"/>
              <a:gd name="connsiteY40" fmla="*/ 230833 h 923330"/>
              <a:gd name="connsiteX0" fmla="*/ 57708 w 5683046"/>
              <a:gd name="connsiteY0" fmla="*/ 230833 h 923330"/>
              <a:gd name="connsiteX1" fmla="*/ 115416 w 5683046"/>
              <a:gd name="connsiteY1" fmla="*/ 173125 h 923330"/>
              <a:gd name="connsiteX2" fmla="*/ 86562 w 5683046"/>
              <a:gd name="connsiteY2" fmla="*/ 144271 h 923330"/>
              <a:gd name="connsiteX3" fmla="*/ 57708 w 5683046"/>
              <a:gd name="connsiteY3" fmla="*/ 173125 h 923330"/>
              <a:gd name="connsiteX4" fmla="*/ 57708 w 5683046"/>
              <a:gd name="connsiteY4" fmla="*/ 230833 h 923330"/>
              <a:gd name="connsiteX5" fmla="*/ 5625338 w 5683046"/>
              <a:gd name="connsiteY5" fmla="*/ 115416 h 923330"/>
              <a:gd name="connsiteX6" fmla="*/ 5683046 w 5683046"/>
              <a:gd name="connsiteY6" fmla="*/ 57708 h 923330"/>
              <a:gd name="connsiteX7" fmla="*/ 5625338 w 5683046"/>
              <a:gd name="connsiteY7" fmla="*/ 0 h 923330"/>
              <a:gd name="connsiteX8" fmla="*/ 5567630 w 5683046"/>
              <a:gd name="connsiteY8" fmla="*/ 57708 h 923330"/>
              <a:gd name="connsiteX9" fmla="*/ 5596484 w 5683046"/>
              <a:gd name="connsiteY9" fmla="*/ 86562 h 923330"/>
              <a:gd name="connsiteX10" fmla="*/ 5625338 w 5683046"/>
              <a:gd name="connsiteY10" fmla="*/ 57708 h 923330"/>
              <a:gd name="connsiteX11" fmla="*/ 5625338 w 5683046"/>
              <a:gd name="connsiteY11" fmla="*/ 115416 h 923330"/>
              <a:gd name="connsiteX0" fmla="*/ 0 w 5683046"/>
              <a:gd name="connsiteY0" fmla="*/ 173124 h 923330"/>
              <a:gd name="connsiteX1" fmla="*/ 57708 w 5683046"/>
              <a:gd name="connsiteY1" fmla="*/ 115416 h 923330"/>
              <a:gd name="connsiteX2" fmla="*/ 443403 w 5683046"/>
              <a:gd name="connsiteY2" fmla="*/ 115416 h 923330"/>
              <a:gd name="connsiteX3" fmla="*/ 829097 w 5683046"/>
              <a:gd name="connsiteY3" fmla="*/ 115416 h 923330"/>
              <a:gd name="connsiteX4" fmla="*/ 1269891 w 5683046"/>
              <a:gd name="connsiteY4" fmla="*/ 115416 h 923330"/>
              <a:gd name="connsiteX5" fmla="*/ 1655585 w 5683046"/>
              <a:gd name="connsiteY5" fmla="*/ 115416 h 923330"/>
              <a:gd name="connsiteX6" fmla="*/ 2206578 w 5683046"/>
              <a:gd name="connsiteY6" fmla="*/ 115416 h 923330"/>
              <a:gd name="connsiteX7" fmla="*/ 2647371 w 5683046"/>
              <a:gd name="connsiteY7" fmla="*/ 115416 h 923330"/>
              <a:gd name="connsiteX8" fmla="*/ 3198364 w 5683046"/>
              <a:gd name="connsiteY8" fmla="*/ 115416 h 923330"/>
              <a:gd name="connsiteX9" fmla="*/ 3639157 w 5683046"/>
              <a:gd name="connsiteY9" fmla="*/ 115416 h 923330"/>
              <a:gd name="connsiteX10" fmla="*/ 4024852 w 5683046"/>
              <a:gd name="connsiteY10" fmla="*/ 115416 h 923330"/>
              <a:gd name="connsiteX11" fmla="*/ 4630943 w 5683046"/>
              <a:gd name="connsiteY11" fmla="*/ 115416 h 923330"/>
              <a:gd name="connsiteX12" fmla="*/ 5567630 w 5683046"/>
              <a:gd name="connsiteY12" fmla="*/ 115416 h 923330"/>
              <a:gd name="connsiteX13" fmla="*/ 5567630 w 5683046"/>
              <a:gd name="connsiteY13" fmla="*/ 57708 h 923330"/>
              <a:gd name="connsiteX14" fmla="*/ 5625338 w 5683046"/>
              <a:gd name="connsiteY14" fmla="*/ 0 h 923330"/>
              <a:gd name="connsiteX15" fmla="*/ 5683046 w 5683046"/>
              <a:gd name="connsiteY15" fmla="*/ 57708 h 923330"/>
              <a:gd name="connsiteX16" fmla="*/ 5683046 w 5683046"/>
              <a:gd name="connsiteY16" fmla="*/ 390107 h 923330"/>
              <a:gd name="connsiteX17" fmla="*/ 5683046 w 5683046"/>
              <a:gd name="connsiteY17" fmla="*/ 750206 h 923330"/>
              <a:gd name="connsiteX18" fmla="*/ 5625338 w 5683046"/>
              <a:gd name="connsiteY18" fmla="*/ 807914 h 923330"/>
              <a:gd name="connsiteX19" fmla="*/ 5019247 w 5683046"/>
              <a:gd name="connsiteY19" fmla="*/ 807914 h 923330"/>
              <a:gd name="connsiteX20" fmla="*/ 4358056 w 5683046"/>
              <a:gd name="connsiteY20" fmla="*/ 807914 h 923330"/>
              <a:gd name="connsiteX21" fmla="*/ 3696865 w 5683046"/>
              <a:gd name="connsiteY21" fmla="*/ 807914 h 923330"/>
              <a:gd name="connsiteX22" fmla="*/ 3090774 w 5683046"/>
              <a:gd name="connsiteY22" fmla="*/ 807914 h 923330"/>
              <a:gd name="connsiteX23" fmla="*/ 2649980 w 5683046"/>
              <a:gd name="connsiteY23" fmla="*/ 807914 h 923330"/>
              <a:gd name="connsiteX24" fmla="*/ 2098988 w 5683046"/>
              <a:gd name="connsiteY24" fmla="*/ 807914 h 923330"/>
              <a:gd name="connsiteX25" fmla="*/ 1658194 w 5683046"/>
              <a:gd name="connsiteY25" fmla="*/ 807914 h 923330"/>
              <a:gd name="connsiteX26" fmla="*/ 1272500 w 5683046"/>
              <a:gd name="connsiteY26" fmla="*/ 807914 h 923330"/>
              <a:gd name="connsiteX27" fmla="*/ 886805 w 5683046"/>
              <a:gd name="connsiteY27" fmla="*/ 807914 h 923330"/>
              <a:gd name="connsiteX28" fmla="*/ 115416 w 5683046"/>
              <a:gd name="connsiteY28" fmla="*/ 807914 h 923330"/>
              <a:gd name="connsiteX29" fmla="*/ 115416 w 5683046"/>
              <a:gd name="connsiteY29" fmla="*/ 865622 h 923330"/>
              <a:gd name="connsiteX30" fmla="*/ 57708 w 5683046"/>
              <a:gd name="connsiteY30" fmla="*/ 923330 h 923330"/>
              <a:gd name="connsiteX31" fmla="*/ 0 w 5683046"/>
              <a:gd name="connsiteY31" fmla="*/ 865622 h 923330"/>
              <a:gd name="connsiteX32" fmla="*/ 0 w 5683046"/>
              <a:gd name="connsiteY32" fmla="*/ 533223 h 923330"/>
              <a:gd name="connsiteX33" fmla="*/ 0 w 5683046"/>
              <a:gd name="connsiteY33" fmla="*/ 173124 h 923330"/>
              <a:gd name="connsiteX34" fmla="*/ 5567630 w 5683046"/>
              <a:gd name="connsiteY34" fmla="*/ 115416 h 923330"/>
              <a:gd name="connsiteX35" fmla="*/ 5625338 w 5683046"/>
              <a:gd name="connsiteY35" fmla="*/ 115416 h 923330"/>
              <a:gd name="connsiteX36" fmla="*/ 5683046 w 5683046"/>
              <a:gd name="connsiteY36" fmla="*/ 57708 h 923330"/>
              <a:gd name="connsiteX37" fmla="*/ 5625338 w 5683046"/>
              <a:gd name="connsiteY37" fmla="*/ 115416 h 923330"/>
              <a:gd name="connsiteX38" fmla="*/ 5625338 w 5683046"/>
              <a:gd name="connsiteY38" fmla="*/ 57708 h 923330"/>
              <a:gd name="connsiteX39" fmla="*/ 5596484 w 5683046"/>
              <a:gd name="connsiteY39" fmla="*/ 86562 h 923330"/>
              <a:gd name="connsiteX40" fmla="*/ 5567630 w 5683046"/>
              <a:gd name="connsiteY40" fmla="*/ 57708 h 923330"/>
              <a:gd name="connsiteX41" fmla="*/ 57708 w 5683046"/>
              <a:gd name="connsiteY41" fmla="*/ 230833 h 923330"/>
              <a:gd name="connsiteX42" fmla="*/ 57708 w 5683046"/>
              <a:gd name="connsiteY42" fmla="*/ 173124 h 923330"/>
              <a:gd name="connsiteX43" fmla="*/ 86562 w 5683046"/>
              <a:gd name="connsiteY43" fmla="*/ 144270 h 923330"/>
              <a:gd name="connsiteX44" fmla="*/ 115416 w 5683046"/>
              <a:gd name="connsiteY44" fmla="*/ 173124 h 923330"/>
              <a:gd name="connsiteX45" fmla="*/ 57708 w 5683046"/>
              <a:gd name="connsiteY45" fmla="*/ 230832 h 923330"/>
              <a:gd name="connsiteX46" fmla="*/ 0 w 5683046"/>
              <a:gd name="connsiteY46" fmla="*/ 173124 h 923330"/>
              <a:gd name="connsiteX47" fmla="*/ 115416 w 5683046"/>
              <a:gd name="connsiteY47" fmla="*/ 173124 h 923330"/>
              <a:gd name="connsiteX48" fmla="*/ 115416 w 5683046"/>
              <a:gd name="connsiteY48" fmla="*/ 503215 h 923330"/>
              <a:gd name="connsiteX49" fmla="*/ 115416 w 5683046"/>
              <a:gd name="connsiteY49" fmla="*/ 807914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683046" h="923330" stroke="0" extrusionOk="0">
                <a:moveTo>
                  <a:pt x="5683046" y="57708"/>
                </a:moveTo>
                <a:cubicBezTo>
                  <a:pt x="5670928" y="74891"/>
                  <a:pt x="5648956" y="84687"/>
                  <a:pt x="5625338" y="115416"/>
                </a:cubicBezTo>
                <a:cubicBezTo>
                  <a:pt x="5621365" y="95172"/>
                  <a:pt x="5630014" y="71604"/>
                  <a:pt x="5625338" y="57708"/>
                </a:cubicBezTo>
                <a:cubicBezTo>
                  <a:pt x="5624228" y="71734"/>
                  <a:pt x="5611982" y="87617"/>
                  <a:pt x="5596484" y="86562"/>
                </a:cubicBezTo>
                <a:cubicBezTo>
                  <a:pt x="5578519" y="89929"/>
                  <a:pt x="5568237" y="71571"/>
                  <a:pt x="5567630" y="57708"/>
                </a:cubicBezTo>
                <a:cubicBezTo>
                  <a:pt x="5574481" y="76639"/>
                  <a:pt x="5565437" y="101353"/>
                  <a:pt x="5567630" y="115416"/>
                </a:cubicBezTo>
                <a:cubicBezTo>
                  <a:pt x="5318036" y="117062"/>
                  <a:pt x="5262326" y="103407"/>
                  <a:pt x="4961539" y="115416"/>
                </a:cubicBezTo>
                <a:cubicBezTo>
                  <a:pt x="4660752" y="127425"/>
                  <a:pt x="4630847" y="74299"/>
                  <a:pt x="4410546" y="115416"/>
                </a:cubicBezTo>
                <a:cubicBezTo>
                  <a:pt x="4190245" y="156533"/>
                  <a:pt x="4058405" y="88565"/>
                  <a:pt x="3969753" y="115416"/>
                </a:cubicBezTo>
                <a:cubicBezTo>
                  <a:pt x="3881101" y="142267"/>
                  <a:pt x="3630801" y="37876"/>
                  <a:pt x="3308562" y="115416"/>
                </a:cubicBezTo>
                <a:cubicBezTo>
                  <a:pt x="2986323" y="192956"/>
                  <a:pt x="3047884" y="88468"/>
                  <a:pt x="2867768" y="115416"/>
                </a:cubicBezTo>
                <a:cubicBezTo>
                  <a:pt x="2687652" y="142364"/>
                  <a:pt x="2666300" y="95554"/>
                  <a:pt x="2482074" y="115416"/>
                </a:cubicBezTo>
                <a:cubicBezTo>
                  <a:pt x="2297848" y="135278"/>
                  <a:pt x="2193510" y="112997"/>
                  <a:pt x="2041280" y="115416"/>
                </a:cubicBezTo>
                <a:cubicBezTo>
                  <a:pt x="1889050" y="117835"/>
                  <a:pt x="1704088" y="94214"/>
                  <a:pt x="1545387" y="115416"/>
                </a:cubicBezTo>
                <a:cubicBezTo>
                  <a:pt x="1386686" y="136618"/>
                  <a:pt x="1315400" y="112440"/>
                  <a:pt x="1159692" y="115416"/>
                </a:cubicBezTo>
                <a:cubicBezTo>
                  <a:pt x="1003985" y="118392"/>
                  <a:pt x="718989" y="67273"/>
                  <a:pt x="608700" y="115416"/>
                </a:cubicBezTo>
                <a:cubicBezTo>
                  <a:pt x="498411" y="163559"/>
                  <a:pt x="245221" y="83946"/>
                  <a:pt x="57708" y="115416"/>
                </a:cubicBezTo>
                <a:cubicBezTo>
                  <a:pt x="19500" y="111271"/>
                  <a:pt x="-1497" y="144043"/>
                  <a:pt x="0" y="173124"/>
                </a:cubicBezTo>
                <a:cubicBezTo>
                  <a:pt x="19132" y="262136"/>
                  <a:pt x="-35390" y="443986"/>
                  <a:pt x="0" y="526298"/>
                </a:cubicBezTo>
                <a:cubicBezTo>
                  <a:pt x="35390" y="608610"/>
                  <a:pt x="-12152" y="739818"/>
                  <a:pt x="0" y="865622"/>
                </a:cubicBezTo>
                <a:cubicBezTo>
                  <a:pt x="3344" y="897683"/>
                  <a:pt x="25138" y="925021"/>
                  <a:pt x="57708" y="923330"/>
                </a:cubicBezTo>
                <a:cubicBezTo>
                  <a:pt x="97912" y="924079"/>
                  <a:pt x="114468" y="890897"/>
                  <a:pt x="115416" y="865622"/>
                </a:cubicBezTo>
                <a:cubicBezTo>
                  <a:pt x="109229" y="837846"/>
                  <a:pt x="118190" y="829040"/>
                  <a:pt x="115416" y="807914"/>
                </a:cubicBezTo>
                <a:cubicBezTo>
                  <a:pt x="321307" y="782022"/>
                  <a:pt x="448821" y="841550"/>
                  <a:pt x="611309" y="807914"/>
                </a:cubicBezTo>
                <a:cubicBezTo>
                  <a:pt x="773797" y="774278"/>
                  <a:pt x="1125871" y="815565"/>
                  <a:pt x="1272500" y="807914"/>
                </a:cubicBezTo>
                <a:cubicBezTo>
                  <a:pt x="1419129" y="800263"/>
                  <a:pt x="1638586" y="827537"/>
                  <a:pt x="1823492" y="807914"/>
                </a:cubicBezTo>
                <a:cubicBezTo>
                  <a:pt x="2008398" y="788291"/>
                  <a:pt x="2091213" y="830776"/>
                  <a:pt x="2264286" y="807914"/>
                </a:cubicBezTo>
                <a:cubicBezTo>
                  <a:pt x="2437359" y="785052"/>
                  <a:pt x="2585289" y="824618"/>
                  <a:pt x="2815278" y="807914"/>
                </a:cubicBezTo>
                <a:cubicBezTo>
                  <a:pt x="3045267" y="791210"/>
                  <a:pt x="3197858" y="862916"/>
                  <a:pt x="3476468" y="807914"/>
                </a:cubicBezTo>
                <a:cubicBezTo>
                  <a:pt x="3755078" y="752912"/>
                  <a:pt x="3788299" y="843707"/>
                  <a:pt x="4027461" y="807914"/>
                </a:cubicBezTo>
                <a:cubicBezTo>
                  <a:pt x="4266623" y="772121"/>
                  <a:pt x="4249198" y="815007"/>
                  <a:pt x="4468254" y="807914"/>
                </a:cubicBezTo>
                <a:cubicBezTo>
                  <a:pt x="4687310" y="800821"/>
                  <a:pt x="4865870" y="838597"/>
                  <a:pt x="5019247" y="807914"/>
                </a:cubicBezTo>
                <a:cubicBezTo>
                  <a:pt x="5172624" y="777231"/>
                  <a:pt x="5437437" y="823574"/>
                  <a:pt x="5625338" y="807914"/>
                </a:cubicBezTo>
                <a:cubicBezTo>
                  <a:pt x="5657616" y="810831"/>
                  <a:pt x="5685095" y="774536"/>
                  <a:pt x="5683046" y="750206"/>
                </a:cubicBezTo>
                <a:cubicBezTo>
                  <a:pt x="5654302" y="669914"/>
                  <a:pt x="5724421" y="535787"/>
                  <a:pt x="5683046" y="403957"/>
                </a:cubicBezTo>
                <a:cubicBezTo>
                  <a:pt x="5641671" y="272127"/>
                  <a:pt x="5704788" y="175835"/>
                  <a:pt x="5683046" y="57708"/>
                </a:cubicBezTo>
                <a:close/>
                <a:moveTo>
                  <a:pt x="57708" y="230833"/>
                </a:moveTo>
                <a:cubicBezTo>
                  <a:pt x="90621" y="230427"/>
                  <a:pt x="111534" y="209495"/>
                  <a:pt x="115416" y="173125"/>
                </a:cubicBezTo>
                <a:cubicBezTo>
                  <a:pt x="116428" y="159826"/>
                  <a:pt x="105081" y="144533"/>
                  <a:pt x="86562" y="144271"/>
                </a:cubicBezTo>
                <a:cubicBezTo>
                  <a:pt x="67450" y="146952"/>
                  <a:pt x="53490" y="155825"/>
                  <a:pt x="57708" y="173125"/>
                </a:cubicBezTo>
                <a:cubicBezTo>
                  <a:pt x="58134" y="195436"/>
                  <a:pt x="56376" y="202256"/>
                  <a:pt x="57708" y="230833"/>
                </a:cubicBezTo>
                <a:close/>
              </a:path>
              <a:path w="5683046" h="923330" fill="darkenLess" stroke="0" extrusionOk="0">
                <a:moveTo>
                  <a:pt x="57708" y="230833"/>
                </a:moveTo>
                <a:cubicBezTo>
                  <a:pt x="81739" y="231445"/>
                  <a:pt x="115690" y="200890"/>
                  <a:pt x="115416" y="173125"/>
                </a:cubicBezTo>
                <a:cubicBezTo>
                  <a:pt x="118170" y="154917"/>
                  <a:pt x="100211" y="144006"/>
                  <a:pt x="86562" y="144271"/>
                </a:cubicBezTo>
                <a:cubicBezTo>
                  <a:pt x="69015" y="146417"/>
                  <a:pt x="56247" y="158390"/>
                  <a:pt x="57708" y="173125"/>
                </a:cubicBezTo>
                <a:cubicBezTo>
                  <a:pt x="60040" y="188689"/>
                  <a:pt x="54687" y="205078"/>
                  <a:pt x="57708" y="230833"/>
                </a:cubicBezTo>
                <a:close/>
                <a:moveTo>
                  <a:pt x="5625338" y="115416"/>
                </a:moveTo>
                <a:cubicBezTo>
                  <a:pt x="5660481" y="118830"/>
                  <a:pt x="5683520" y="80971"/>
                  <a:pt x="5683046" y="57708"/>
                </a:cubicBezTo>
                <a:cubicBezTo>
                  <a:pt x="5681951" y="19474"/>
                  <a:pt x="5657809" y="5870"/>
                  <a:pt x="5625338" y="0"/>
                </a:cubicBezTo>
                <a:cubicBezTo>
                  <a:pt x="5595029" y="-68"/>
                  <a:pt x="5563820" y="22443"/>
                  <a:pt x="5567630" y="57708"/>
                </a:cubicBezTo>
                <a:cubicBezTo>
                  <a:pt x="5566078" y="70544"/>
                  <a:pt x="5581056" y="86071"/>
                  <a:pt x="5596484" y="86562"/>
                </a:cubicBezTo>
                <a:cubicBezTo>
                  <a:pt x="5610249" y="83396"/>
                  <a:pt x="5626949" y="70119"/>
                  <a:pt x="5625338" y="57708"/>
                </a:cubicBezTo>
                <a:cubicBezTo>
                  <a:pt x="5631632" y="78141"/>
                  <a:pt x="5620474" y="96479"/>
                  <a:pt x="5625338" y="115416"/>
                </a:cubicBezTo>
                <a:close/>
              </a:path>
              <a:path w="5683046" h="923330" fill="none" extrusionOk="0">
                <a:moveTo>
                  <a:pt x="0" y="173124"/>
                </a:moveTo>
                <a:cubicBezTo>
                  <a:pt x="6323" y="140373"/>
                  <a:pt x="26973" y="112382"/>
                  <a:pt x="57708" y="115416"/>
                </a:cubicBezTo>
                <a:cubicBezTo>
                  <a:pt x="136314" y="91096"/>
                  <a:pt x="253094" y="153679"/>
                  <a:pt x="443403" y="115416"/>
                </a:cubicBezTo>
                <a:cubicBezTo>
                  <a:pt x="633712" y="77153"/>
                  <a:pt x="655305" y="128256"/>
                  <a:pt x="829097" y="115416"/>
                </a:cubicBezTo>
                <a:cubicBezTo>
                  <a:pt x="1002889" y="102576"/>
                  <a:pt x="1130946" y="139115"/>
                  <a:pt x="1269891" y="115416"/>
                </a:cubicBezTo>
                <a:cubicBezTo>
                  <a:pt x="1408836" y="91717"/>
                  <a:pt x="1495636" y="160473"/>
                  <a:pt x="1655585" y="115416"/>
                </a:cubicBezTo>
                <a:cubicBezTo>
                  <a:pt x="1815534" y="70359"/>
                  <a:pt x="1996438" y="154396"/>
                  <a:pt x="2206578" y="115416"/>
                </a:cubicBezTo>
                <a:cubicBezTo>
                  <a:pt x="2416718" y="76436"/>
                  <a:pt x="2497540" y="153479"/>
                  <a:pt x="2647371" y="115416"/>
                </a:cubicBezTo>
                <a:cubicBezTo>
                  <a:pt x="2797202" y="77353"/>
                  <a:pt x="3011149" y="117295"/>
                  <a:pt x="3198364" y="115416"/>
                </a:cubicBezTo>
                <a:cubicBezTo>
                  <a:pt x="3385579" y="113537"/>
                  <a:pt x="3439829" y="144458"/>
                  <a:pt x="3639157" y="115416"/>
                </a:cubicBezTo>
                <a:cubicBezTo>
                  <a:pt x="3838485" y="86374"/>
                  <a:pt x="3857842" y="130322"/>
                  <a:pt x="4024852" y="115416"/>
                </a:cubicBezTo>
                <a:cubicBezTo>
                  <a:pt x="4191863" y="100510"/>
                  <a:pt x="4491632" y="176399"/>
                  <a:pt x="4630943" y="115416"/>
                </a:cubicBezTo>
                <a:cubicBezTo>
                  <a:pt x="4770254" y="54433"/>
                  <a:pt x="5339952" y="134088"/>
                  <a:pt x="5567630" y="115416"/>
                </a:cubicBezTo>
                <a:cubicBezTo>
                  <a:pt x="5563818" y="99456"/>
                  <a:pt x="5568929" y="85126"/>
                  <a:pt x="5567630" y="57708"/>
                </a:cubicBezTo>
                <a:cubicBezTo>
                  <a:pt x="5566637" y="18038"/>
                  <a:pt x="5586678" y="708"/>
                  <a:pt x="5625338" y="0"/>
                </a:cubicBezTo>
                <a:cubicBezTo>
                  <a:pt x="5657824" y="-1232"/>
                  <a:pt x="5680864" y="29539"/>
                  <a:pt x="5683046" y="57708"/>
                </a:cubicBezTo>
                <a:cubicBezTo>
                  <a:pt x="5706322" y="163464"/>
                  <a:pt x="5660531" y="252119"/>
                  <a:pt x="5683046" y="390107"/>
                </a:cubicBezTo>
                <a:cubicBezTo>
                  <a:pt x="5705561" y="528095"/>
                  <a:pt x="5672818" y="577850"/>
                  <a:pt x="5683046" y="750206"/>
                </a:cubicBezTo>
                <a:cubicBezTo>
                  <a:pt x="5685365" y="783989"/>
                  <a:pt x="5658935" y="805501"/>
                  <a:pt x="5625338" y="807914"/>
                </a:cubicBezTo>
                <a:cubicBezTo>
                  <a:pt x="5330655" y="812513"/>
                  <a:pt x="5267314" y="779090"/>
                  <a:pt x="5019247" y="807914"/>
                </a:cubicBezTo>
                <a:cubicBezTo>
                  <a:pt x="4771180" y="836738"/>
                  <a:pt x="4540407" y="791052"/>
                  <a:pt x="4358056" y="807914"/>
                </a:cubicBezTo>
                <a:cubicBezTo>
                  <a:pt x="4175705" y="824776"/>
                  <a:pt x="3956951" y="749741"/>
                  <a:pt x="3696865" y="807914"/>
                </a:cubicBezTo>
                <a:cubicBezTo>
                  <a:pt x="3436779" y="866087"/>
                  <a:pt x="3302311" y="799902"/>
                  <a:pt x="3090774" y="807914"/>
                </a:cubicBezTo>
                <a:cubicBezTo>
                  <a:pt x="2879237" y="815926"/>
                  <a:pt x="2797950" y="807426"/>
                  <a:pt x="2649980" y="807914"/>
                </a:cubicBezTo>
                <a:cubicBezTo>
                  <a:pt x="2502010" y="808402"/>
                  <a:pt x="2346824" y="801084"/>
                  <a:pt x="2098988" y="807914"/>
                </a:cubicBezTo>
                <a:cubicBezTo>
                  <a:pt x="1851152" y="814744"/>
                  <a:pt x="1818804" y="764720"/>
                  <a:pt x="1658194" y="807914"/>
                </a:cubicBezTo>
                <a:cubicBezTo>
                  <a:pt x="1497584" y="851108"/>
                  <a:pt x="1416945" y="769719"/>
                  <a:pt x="1272500" y="807914"/>
                </a:cubicBezTo>
                <a:cubicBezTo>
                  <a:pt x="1128055" y="846109"/>
                  <a:pt x="1067107" y="800612"/>
                  <a:pt x="886805" y="807914"/>
                </a:cubicBezTo>
                <a:cubicBezTo>
                  <a:pt x="706503" y="815216"/>
                  <a:pt x="393756" y="791918"/>
                  <a:pt x="115416" y="807914"/>
                </a:cubicBezTo>
                <a:cubicBezTo>
                  <a:pt x="120693" y="830898"/>
                  <a:pt x="108730" y="843742"/>
                  <a:pt x="115416" y="865622"/>
                </a:cubicBezTo>
                <a:cubicBezTo>
                  <a:pt x="111991" y="902922"/>
                  <a:pt x="87112" y="927719"/>
                  <a:pt x="57708" y="923330"/>
                </a:cubicBezTo>
                <a:cubicBezTo>
                  <a:pt x="25928" y="921615"/>
                  <a:pt x="6678" y="899300"/>
                  <a:pt x="0" y="865622"/>
                </a:cubicBezTo>
                <a:cubicBezTo>
                  <a:pt x="-35868" y="778303"/>
                  <a:pt x="23748" y="666965"/>
                  <a:pt x="0" y="533223"/>
                </a:cubicBezTo>
                <a:cubicBezTo>
                  <a:pt x="-23748" y="399481"/>
                  <a:pt x="29787" y="322052"/>
                  <a:pt x="0" y="173124"/>
                </a:cubicBezTo>
                <a:close/>
                <a:moveTo>
                  <a:pt x="5567630" y="115416"/>
                </a:moveTo>
                <a:cubicBezTo>
                  <a:pt x="5595599" y="113638"/>
                  <a:pt x="5610154" y="117377"/>
                  <a:pt x="5625338" y="115416"/>
                </a:cubicBezTo>
                <a:cubicBezTo>
                  <a:pt x="5662205" y="116527"/>
                  <a:pt x="5682209" y="89307"/>
                  <a:pt x="5683046" y="57708"/>
                </a:cubicBezTo>
                <a:moveTo>
                  <a:pt x="5625338" y="115416"/>
                </a:moveTo>
                <a:cubicBezTo>
                  <a:pt x="5623924" y="89227"/>
                  <a:pt x="5630079" y="70119"/>
                  <a:pt x="5625338" y="57708"/>
                </a:cubicBezTo>
                <a:cubicBezTo>
                  <a:pt x="5622478" y="74681"/>
                  <a:pt x="5611360" y="86427"/>
                  <a:pt x="5596484" y="86562"/>
                </a:cubicBezTo>
                <a:cubicBezTo>
                  <a:pt x="5580758" y="87064"/>
                  <a:pt x="5567326" y="74817"/>
                  <a:pt x="5567630" y="57708"/>
                </a:cubicBezTo>
                <a:moveTo>
                  <a:pt x="57708" y="230833"/>
                </a:moveTo>
                <a:cubicBezTo>
                  <a:pt x="53520" y="211353"/>
                  <a:pt x="61223" y="195273"/>
                  <a:pt x="57708" y="173124"/>
                </a:cubicBezTo>
                <a:cubicBezTo>
                  <a:pt x="58239" y="157008"/>
                  <a:pt x="70497" y="143098"/>
                  <a:pt x="86562" y="144270"/>
                </a:cubicBezTo>
                <a:cubicBezTo>
                  <a:pt x="102829" y="142583"/>
                  <a:pt x="114618" y="154250"/>
                  <a:pt x="115416" y="173124"/>
                </a:cubicBezTo>
                <a:cubicBezTo>
                  <a:pt x="106757" y="203282"/>
                  <a:pt x="82701" y="225536"/>
                  <a:pt x="57708" y="230832"/>
                </a:cubicBezTo>
                <a:cubicBezTo>
                  <a:pt x="27853" y="230080"/>
                  <a:pt x="-1638" y="205334"/>
                  <a:pt x="0" y="173124"/>
                </a:cubicBezTo>
                <a:moveTo>
                  <a:pt x="115416" y="173124"/>
                </a:moveTo>
                <a:cubicBezTo>
                  <a:pt x="136943" y="270443"/>
                  <a:pt x="105371" y="389869"/>
                  <a:pt x="115416" y="503215"/>
                </a:cubicBezTo>
                <a:cubicBezTo>
                  <a:pt x="125461" y="616561"/>
                  <a:pt x="83830" y="744111"/>
                  <a:pt x="115416" y="807914"/>
                </a:cubicBezTo>
              </a:path>
              <a:path w="5683046" h="923330" fill="none" stroke="0" extrusionOk="0">
                <a:moveTo>
                  <a:pt x="0" y="173124"/>
                </a:moveTo>
                <a:cubicBezTo>
                  <a:pt x="-8823" y="144415"/>
                  <a:pt x="25905" y="112138"/>
                  <a:pt x="57708" y="115416"/>
                </a:cubicBezTo>
                <a:cubicBezTo>
                  <a:pt x="304317" y="96715"/>
                  <a:pt x="583952" y="149906"/>
                  <a:pt x="718899" y="115416"/>
                </a:cubicBezTo>
                <a:cubicBezTo>
                  <a:pt x="853846" y="80926"/>
                  <a:pt x="1146179" y="131004"/>
                  <a:pt x="1324990" y="115416"/>
                </a:cubicBezTo>
                <a:cubicBezTo>
                  <a:pt x="1503801" y="99828"/>
                  <a:pt x="1578850" y="134908"/>
                  <a:pt x="1765784" y="115416"/>
                </a:cubicBezTo>
                <a:cubicBezTo>
                  <a:pt x="1952718" y="95924"/>
                  <a:pt x="2117982" y="152293"/>
                  <a:pt x="2261677" y="115416"/>
                </a:cubicBezTo>
                <a:cubicBezTo>
                  <a:pt x="2405372" y="78539"/>
                  <a:pt x="2544329" y="153499"/>
                  <a:pt x="2647371" y="115416"/>
                </a:cubicBezTo>
                <a:cubicBezTo>
                  <a:pt x="2750413" y="77333"/>
                  <a:pt x="2905829" y="144564"/>
                  <a:pt x="3143264" y="115416"/>
                </a:cubicBezTo>
                <a:cubicBezTo>
                  <a:pt x="3380699" y="86268"/>
                  <a:pt x="3403081" y="142388"/>
                  <a:pt x="3584058" y="115416"/>
                </a:cubicBezTo>
                <a:cubicBezTo>
                  <a:pt x="3765035" y="88444"/>
                  <a:pt x="3988293" y="150170"/>
                  <a:pt x="4190150" y="115416"/>
                </a:cubicBezTo>
                <a:cubicBezTo>
                  <a:pt x="4392007" y="80662"/>
                  <a:pt x="4445904" y="143009"/>
                  <a:pt x="4575844" y="115416"/>
                </a:cubicBezTo>
                <a:cubicBezTo>
                  <a:pt x="4705784" y="87823"/>
                  <a:pt x="5108995" y="221934"/>
                  <a:pt x="5567630" y="115416"/>
                </a:cubicBezTo>
                <a:cubicBezTo>
                  <a:pt x="5567603" y="103837"/>
                  <a:pt x="5572595" y="84513"/>
                  <a:pt x="5567630" y="57708"/>
                </a:cubicBezTo>
                <a:cubicBezTo>
                  <a:pt x="5565244" y="23667"/>
                  <a:pt x="5600462" y="-4394"/>
                  <a:pt x="5625338" y="0"/>
                </a:cubicBezTo>
                <a:cubicBezTo>
                  <a:pt x="5655323" y="5108"/>
                  <a:pt x="5675224" y="23087"/>
                  <a:pt x="5683046" y="57708"/>
                </a:cubicBezTo>
                <a:cubicBezTo>
                  <a:pt x="5699337" y="130471"/>
                  <a:pt x="5649534" y="312000"/>
                  <a:pt x="5683046" y="410882"/>
                </a:cubicBezTo>
                <a:cubicBezTo>
                  <a:pt x="5716558" y="509764"/>
                  <a:pt x="5649711" y="645720"/>
                  <a:pt x="5683046" y="750206"/>
                </a:cubicBezTo>
                <a:cubicBezTo>
                  <a:pt x="5684023" y="782134"/>
                  <a:pt x="5659543" y="816036"/>
                  <a:pt x="5625338" y="807914"/>
                </a:cubicBezTo>
                <a:cubicBezTo>
                  <a:pt x="5308270" y="824701"/>
                  <a:pt x="5115489" y="758637"/>
                  <a:pt x="4964147" y="807914"/>
                </a:cubicBezTo>
                <a:cubicBezTo>
                  <a:pt x="4812805" y="857191"/>
                  <a:pt x="4681256" y="787953"/>
                  <a:pt x="4468254" y="807914"/>
                </a:cubicBezTo>
                <a:cubicBezTo>
                  <a:pt x="4255252" y="827875"/>
                  <a:pt x="4172617" y="784558"/>
                  <a:pt x="3972361" y="807914"/>
                </a:cubicBezTo>
                <a:cubicBezTo>
                  <a:pt x="3772105" y="831270"/>
                  <a:pt x="3577818" y="805417"/>
                  <a:pt x="3476468" y="807914"/>
                </a:cubicBezTo>
                <a:cubicBezTo>
                  <a:pt x="3375118" y="810411"/>
                  <a:pt x="3004228" y="786178"/>
                  <a:pt x="2815278" y="807914"/>
                </a:cubicBezTo>
                <a:cubicBezTo>
                  <a:pt x="2626328" y="829650"/>
                  <a:pt x="2514695" y="767757"/>
                  <a:pt x="2374484" y="807914"/>
                </a:cubicBezTo>
                <a:cubicBezTo>
                  <a:pt x="2234273" y="848071"/>
                  <a:pt x="2111990" y="782373"/>
                  <a:pt x="1988789" y="807914"/>
                </a:cubicBezTo>
                <a:cubicBezTo>
                  <a:pt x="1865588" y="833455"/>
                  <a:pt x="1741034" y="777861"/>
                  <a:pt x="1547996" y="807914"/>
                </a:cubicBezTo>
                <a:cubicBezTo>
                  <a:pt x="1354958" y="837967"/>
                  <a:pt x="1239819" y="748823"/>
                  <a:pt x="997004" y="807914"/>
                </a:cubicBezTo>
                <a:cubicBezTo>
                  <a:pt x="754189" y="867005"/>
                  <a:pt x="473833" y="721078"/>
                  <a:pt x="115416" y="807914"/>
                </a:cubicBezTo>
                <a:cubicBezTo>
                  <a:pt x="118283" y="822216"/>
                  <a:pt x="113831" y="851721"/>
                  <a:pt x="115416" y="865622"/>
                </a:cubicBezTo>
                <a:cubicBezTo>
                  <a:pt x="114820" y="898658"/>
                  <a:pt x="84573" y="925929"/>
                  <a:pt x="57708" y="923330"/>
                </a:cubicBezTo>
                <a:cubicBezTo>
                  <a:pt x="24395" y="927791"/>
                  <a:pt x="303" y="898266"/>
                  <a:pt x="0" y="865622"/>
                </a:cubicBezTo>
                <a:cubicBezTo>
                  <a:pt x="-35966" y="797699"/>
                  <a:pt x="4223" y="625228"/>
                  <a:pt x="0" y="540148"/>
                </a:cubicBezTo>
                <a:cubicBezTo>
                  <a:pt x="-4223" y="455068"/>
                  <a:pt x="41485" y="284751"/>
                  <a:pt x="0" y="173124"/>
                </a:cubicBezTo>
                <a:close/>
                <a:moveTo>
                  <a:pt x="5567630" y="115416"/>
                </a:moveTo>
                <a:cubicBezTo>
                  <a:pt x="5594207" y="114070"/>
                  <a:pt x="5611655" y="120704"/>
                  <a:pt x="5625338" y="115416"/>
                </a:cubicBezTo>
                <a:cubicBezTo>
                  <a:pt x="5664061" y="119516"/>
                  <a:pt x="5679964" y="90943"/>
                  <a:pt x="5683046" y="57708"/>
                </a:cubicBezTo>
                <a:moveTo>
                  <a:pt x="5625338" y="115416"/>
                </a:moveTo>
                <a:cubicBezTo>
                  <a:pt x="5623248" y="92616"/>
                  <a:pt x="5631805" y="76684"/>
                  <a:pt x="5625338" y="57708"/>
                </a:cubicBezTo>
                <a:cubicBezTo>
                  <a:pt x="5626361" y="74028"/>
                  <a:pt x="5612708" y="84657"/>
                  <a:pt x="5596484" y="86562"/>
                </a:cubicBezTo>
                <a:cubicBezTo>
                  <a:pt x="5581259" y="87357"/>
                  <a:pt x="5570839" y="74367"/>
                  <a:pt x="5567630" y="57708"/>
                </a:cubicBezTo>
                <a:moveTo>
                  <a:pt x="57708" y="230833"/>
                </a:moveTo>
                <a:cubicBezTo>
                  <a:pt x="54304" y="210022"/>
                  <a:pt x="59131" y="197367"/>
                  <a:pt x="57708" y="173124"/>
                </a:cubicBezTo>
                <a:cubicBezTo>
                  <a:pt x="55535" y="155238"/>
                  <a:pt x="69953" y="142382"/>
                  <a:pt x="86562" y="144270"/>
                </a:cubicBezTo>
                <a:cubicBezTo>
                  <a:pt x="105354" y="143462"/>
                  <a:pt x="117697" y="161204"/>
                  <a:pt x="115416" y="173124"/>
                </a:cubicBezTo>
                <a:cubicBezTo>
                  <a:pt x="114974" y="202760"/>
                  <a:pt x="81146" y="230311"/>
                  <a:pt x="57708" y="230832"/>
                </a:cubicBezTo>
                <a:cubicBezTo>
                  <a:pt x="19685" y="234122"/>
                  <a:pt x="6639" y="210805"/>
                  <a:pt x="0" y="173124"/>
                </a:cubicBezTo>
                <a:moveTo>
                  <a:pt x="115416" y="173124"/>
                </a:moveTo>
                <a:cubicBezTo>
                  <a:pt x="132287" y="327467"/>
                  <a:pt x="81657" y="360568"/>
                  <a:pt x="115416" y="503215"/>
                </a:cubicBezTo>
                <a:cubicBezTo>
                  <a:pt x="149175" y="645862"/>
                  <a:pt x="80364" y="744145"/>
                  <a:pt x="115416" y="807914"/>
                </a:cubicBezTo>
              </a:path>
            </a:pathLst>
          </a:custGeom>
          <a:solidFill>
            <a:srgbClr val="F6C678"/>
          </a:solidFill>
          <a:ln w="28575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501902495">
                  <a:prstGeom prst="horizontalScroll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文本框 18">
            <a:extLst>
              <a:ext uri="{FF2B5EF4-FFF2-40B4-BE49-F238E27FC236}">
                <a16:creationId xmlns:a16="http://schemas.microsoft.com/office/drawing/2014/main" id="{ADAFE59C-0B4E-FB7E-036A-4C1D476E306C}"/>
              </a:ext>
            </a:extLst>
          </p:cNvPr>
          <p:cNvSpPr txBox="1"/>
          <p:nvPr/>
        </p:nvSpPr>
        <p:spPr>
          <a:xfrm>
            <a:off x="6619562" y="5768565"/>
            <a:ext cx="221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結束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箭號: 弧形右彎 33">
            <a:extLst>
              <a:ext uri="{FF2B5EF4-FFF2-40B4-BE49-F238E27FC236}">
                <a16:creationId xmlns:a16="http://schemas.microsoft.com/office/drawing/2014/main" id="{C88D0DC1-BB2A-A4FC-28EA-BD37DA5D43BD}"/>
              </a:ext>
            </a:extLst>
          </p:cNvPr>
          <p:cNvSpPr/>
          <p:nvPr/>
        </p:nvSpPr>
        <p:spPr>
          <a:xfrm>
            <a:off x="3682183" y="979562"/>
            <a:ext cx="673507" cy="1211870"/>
          </a:xfrm>
          <a:prstGeom prst="curvedRightArrow">
            <a:avLst/>
          </a:prstGeom>
          <a:solidFill>
            <a:srgbClr val="FCDED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箭號: 弧形右彎 34">
            <a:extLst>
              <a:ext uri="{FF2B5EF4-FFF2-40B4-BE49-F238E27FC236}">
                <a16:creationId xmlns:a16="http://schemas.microsoft.com/office/drawing/2014/main" id="{F9A2AFBA-2319-5D9D-280B-D367EEB9D9FE}"/>
              </a:ext>
            </a:extLst>
          </p:cNvPr>
          <p:cNvSpPr/>
          <p:nvPr/>
        </p:nvSpPr>
        <p:spPr>
          <a:xfrm>
            <a:off x="3679725" y="3000438"/>
            <a:ext cx="673507" cy="1211870"/>
          </a:xfrm>
          <a:prstGeom prst="curvedRightArrow">
            <a:avLst/>
          </a:prstGeom>
          <a:solidFill>
            <a:srgbClr val="FCDED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箭號: 弧形左彎 35">
            <a:extLst>
              <a:ext uri="{FF2B5EF4-FFF2-40B4-BE49-F238E27FC236}">
                <a16:creationId xmlns:a16="http://schemas.microsoft.com/office/drawing/2014/main" id="{BFA146E7-8179-7632-6748-7CF50BF65A87}"/>
              </a:ext>
            </a:extLst>
          </p:cNvPr>
          <p:cNvSpPr/>
          <p:nvPr/>
        </p:nvSpPr>
        <p:spPr>
          <a:xfrm>
            <a:off x="11041625" y="1982456"/>
            <a:ext cx="668592" cy="1211870"/>
          </a:xfrm>
          <a:prstGeom prst="curvedLeftArrow">
            <a:avLst/>
          </a:prstGeom>
          <a:solidFill>
            <a:srgbClr val="FCDED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7" name="箭號: 弧形左彎 36">
            <a:extLst>
              <a:ext uri="{FF2B5EF4-FFF2-40B4-BE49-F238E27FC236}">
                <a16:creationId xmlns:a16="http://schemas.microsoft.com/office/drawing/2014/main" id="{6DCF5F45-172D-5620-16E7-BA89F5EDF678}"/>
              </a:ext>
            </a:extLst>
          </p:cNvPr>
          <p:cNvSpPr/>
          <p:nvPr/>
        </p:nvSpPr>
        <p:spPr>
          <a:xfrm>
            <a:off x="11041625" y="4023279"/>
            <a:ext cx="668592" cy="1211870"/>
          </a:xfrm>
          <a:prstGeom prst="curvedLeftArrow">
            <a:avLst/>
          </a:prstGeom>
          <a:solidFill>
            <a:srgbClr val="FCDED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箭號: 弧形右彎 37">
            <a:extLst>
              <a:ext uri="{FF2B5EF4-FFF2-40B4-BE49-F238E27FC236}">
                <a16:creationId xmlns:a16="http://schemas.microsoft.com/office/drawing/2014/main" id="{97EEB435-7B8A-5775-B41A-E6E81AB30545}"/>
              </a:ext>
            </a:extLst>
          </p:cNvPr>
          <p:cNvSpPr/>
          <p:nvPr/>
        </p:nvSpPr>
        <p:spPr>
          <a:xfrm>
            <a:off x="3679725" y="4931798"/>
            <a:ext cx="673507" cy="1211870"/>
          </a:xfrm>
          <a:prstGeom prst="curvedRightArrow">
            <a:avLst/>
          </a:prstGeom>
          <a:solidFill>
            <a:srgbClr val="FCDED2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任意多边形 14">
            <a:extLst>
              <a:ext uri="{FF2B5EF4-FFF2-40B4-BE49-F238E27FC236}">
                <a16:creationId xmlns:a16="http://schemas.microsoft.com/office/drawing/2014/main" id="{BFBD24FD-8A7D-5F57-72E0-9D93C8187C9E}"/>
              </a:ext>
            </a:extLst>
          </p:cNvPr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F9A9A15D-DAB9-B44D-42E6-708608E009CE}"/>
              </a:ext>
            </a:extLst>
          </p:cNvPr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16">
            <a:extLst>
              <a:ext uri="{FF2B5EF4-FFF2-40B4-BE49-F238E27FC236}">
                <a16:creationId xmlns:a16="http://schemas.microsoft.com/office/drawing/2014/main" id="{DB9433A5-7FC5-3E0B-6CB1-B4BD24857789}"/>
              </a:ext>
            </a:extLst>
          </p:cNvPr>
          <p:cNvSpPr/>
          <p:nvPr/>
        </p:nvSpPr>
        <p:spPr>
          <a:xfrm>
            <a:off x="1394502" y="4285637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6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44410-A277-612B-363B-B74A88163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DF109B8B-FB47-7168-2832-4D9D80176AD7}"/>
              </a:ext>
            </a:extLst>
          </p:cNvPr>
          <p:cNvSpPr txBox="1"/>
          <p:nvPr/>
        </p:nvSpPr>
        <p:spPr>
          <a:xfrm>
            <a:off x="3982065" y="1474838"/>
            <a:ext cx="7187380" cy="44835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文本框 18">
            <a:extLst>
              <a:ext uri="{FF2B5EF4-FFF2-40B4-BE49-F238E27FC236}">
                <a16:creationId xmlns:a16="http://schemas.microsoft.com/office/drawing/2014/main" id="{DD1198D6-DABD-543C-D5BD-9B328687773D}"/>
              </a:ext>
            </a:extLst>
          </p:cNvPr>
          <p:cNvSpPr txBox="1"/>
          <p:nvPr/>
        </p:nvSpPr>
        <p:spPr>
          <a:xfrm>
            <a:off x="1120877" y="478586"/>
            <a:ext cx="3082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 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4FA1DD2-740E-203D-E6B8-B5BD2DB4F9D5}"/>
              </a:ext>
            </a:extLst>
          </p:cNvPr>
          <p:cNvSpPr txBox="1"/>
          <p:nvPr/>
        </p:nvSpPr>
        <p:spPr>
          <a:xfrm>
            <a:off x="70339" y="370864"/>
            <a:ext cx="1050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/>
              <a:t>💻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5B305F5-E6FF-7DBF-C091-10F9D8EF1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3126" t="13665" r="11070" b="16736"/>
          <a:stretch/>
        </p:blipFill>
        <p:spPr>
          <a:xfrm>
            <a:off x="3300435" y="1022556"/>
            <a:ext cx="8616264" cy="5656298"/>
          </a:xfrm>
          <a:prstGeom prst="rect">
            <a:avLst/>
          </a:prstGeom>
        </p:spPr>
      </p:pic>
      <p:sp>
        <p:nvSpPr>
          <p:cNvPr id="10" name="文本框 18">
            <a:extLst>
              <a:ext uri="{FF2B5EF4-FFF2-40B4-BE49-F238E27FC236}">
                <a16:creationId xmlns:a16="http://schemas.microsoft.com/office/drawing/2014/main" id="{C4F81FF9-FC1E-A088-76E6-CF2C25F8BEE2}"/>
              </a:ext>
            </a:extLst>
          </p:cNvPr>
          <p:cNvSpPr txBox="1"/>
          <p:nvPr/>
        </p:nvSpPr>
        <p:spPr>
          <a:xfrm>
            <a:off x="4704735" y="1700655"/>
            <a:ext cx="18435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一般指令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   </a:t>
            </a:r>
          </a:p>
          <a:p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RESW    </a:t>
            </a:r>
          </a:p>
          <a:p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RESB </a:t>
            </a:r>
          </a:p>
          <a:p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 </a:t>
            </a:r>
          </a:p>
          <a:p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</a:p>
          <a:p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</a:p>
        </p:txBody>
      </p:sp>
      <p:sp>
        <p:nvSpPr>
          <p:cNvPr id="12" name="文本框 18">
            <a:extLst>
              <a:ext uri="{FF2B5EF4-FFF2-40B4-BE49-F238E27FC236}">
                <a16:creationId xmlns:a16="http://schemas.microsoft.com/office/drawing/2014/main" id="{B580972F-B1D5-9614-F4CD-7BFFA9CE6C7A}"/>
              </a:ext>
            </a:extLst>
          </p:cNvPr>
          <p:cNvSpPr txBox="1"/>
          <p:nvPr/>
        </p:nvSpPr>
        <p:spPr>
          <a:xfrm>
            <a:off x="6428586" y="1700654"/>
            <a:ext cx="61697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loc+=format</a:t>
            </a:r>
          </a:p>
          <a:p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loc+=3</a:t>
            </a:r>
          </a:p>
          <a:p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loc+=(3*x)</a:t>
            </a:r>
          </a:p>
          <a:p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loc+=x</a:t>
            </a:r>
          </a:p>
          <a:p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‘c’: loc+=x</a:t>
            </a:r>
          </a:p>
          <a:p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‘x’: loc+=(x/2)</a:t>
            </a:r>
          </a:p>
          <a:p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不影響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</a:p>
        </p:txBody>
      </p:sp>
      <p:sp>
        <p:nvSpPr>
          <p:cNvPr id="13" name="文本框 18">
            <a:extLst>
              <a:ext uri="{FF2B5EF4-FFF2-40B4-BE49-F238E27FC236}">
                <a16:creationId xmlns:a16="http://schemas.microsoft.com/office/drawing/2014/main" id="{47130131-E29D-90FC-7931-4C746C594885}"/>
              </a:ext>
            </a:extLst>
          </p:cNvPr>
          <p:cNvSpPr txBox="1"/>
          <p:nvPr/>
        </p:nvSpPr>
        <p:spPr>
          <a:xfrm>
            <a:off x="4704735" y="4676016"/>
            <a:ext cx="5316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(x=</a:t>
            </a:r>
            <a:r>
              <a:rPr lang="en-US" altLang="zh-TW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command.length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()-2)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7E59877-3B5F-C0E1-A18F-8D9C41B46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279" r="90000">
                        <a14:foregroundMark x1="41512" y1="25000" x2="29419" y2="27558"/>
                        <a14:foregroundMark x1="29419" y1="27558" x2="14535" y2="41744"/>
                        <a14:foregroundMark x1="14535" y1="41744" x2="13488" y2="51395"/>
                        <a14:foregroundMark x1="13488" y1="51395" x2="18605" y2="56860"/>
                        <a14:foregroundMark x1="18605" y1="56860" x2="21860" y2="64535"/>
                        <a14:foregroundMark x1="21860" y1="64535" x2="12907" y2="63256"/>
                        <a14:foregroundMark x1="40116" y1="25465" x2="52209" y2="29419"/>
                        <a14:foregroundMark x1="52209" y1="29419" x2="75465" y2="50930"/>
                        <a14:foregroundMark x1="75465" y1="50930" x2="86279" y2="55465"/>
                        <a14:foregroundMark x1="86279" y1="55465" x2="86977" y2="51163"/>
                        <a14:foregroundMark x1="86163" y1="48372" x2="83140" y2="57674"/>
                        <a14:foregroundMark x1="83140" y1="57674" x2="75930" y2="58256"/>
                        <a14:foregroundMark x1="75930" y1="58256" x2="74419" y2="57907"/>
                        <a14:foregroundMark x1="86977" y1="57442" x2="88721" y2="49186"/>
                        <a14:foregroundMark x1="88721" y1="49186" x2="86395" y2="47209"/>
                        <a14:foregroundMark x1="63953" y1="43023" x2="64767" y2="46860"/>
                        <a14:foregroundMark x1="58488" y1="31628" x2="61512" y2="34302"/>
                        <a14:foregroundMark x1="39535" y1="23256" x2="45000" y2="26047"/>
                        <a14:foregroundMark x1="33372" y1="26512" x2="22093" y2="43256"/>
                        <a14:foregroundMark x1="22093" y1="43256" x2="20465" y2="50233"/>
                        <a14:foregroundMark x1="20465" y1="50233" x2="22791" y2="61628"/>
                        <a14:foregroundMark x1="22791" y1="61628" x2="27093" y2="68140"/>
                        <a14:foregroundMark x1="15465" y1="37558" x2="10465" y2="43023"/>
                        <a14:foregroundMark x1="10465" y1="43023" x2="14419" y2="49884"/>
                        <a14:foregroundMark x1="27209" y1="61047" x2="23372" y2="66860"/>
                        <a14:foregroundMark x1="23372" y1="66860" x2="12442" y2="62326"/>
                        <a14:foregroundMark x1="11860" y1="43256" x2="9651" y2="46047"/>
                        <a14:foregroundMark x1="21628" y1="36744" x2="21628" y2="36744"/>
                        <a14:foregroundMark x1="6279" y1="43023" x2="6279" y2="43023"/>
                        <a14:foregroundMark x1="15349" y1="62093" x2="15349" y2="62093"/>
                        <a14:foregroundMark x1="23605" y1="70349" x2="23605" y2="70349"/>
                        <a14:foregroundMark x1="17791" y1="64651" x2="17907" y2="66047"/>
                        <a14:foregroundMark x1="14302" y1="60116" x2="14186" y2="62326"/>
                        <a14:foregroundMark x1="12209" y1="60465" x2="10465" y2="61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539" y="3421918"/>
            <a:ext cx="3256936" cy="325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0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F34A4-3436-8E18-2699-EC7ACBE3A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D4D7B9A6-41D2-23AE-B35D-1F44895FD71B}"/>
              </a:ext>
            </a:extLst>
          </p:cNvPr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6C19B9F-7486-6738-4032-2F6F93D111E6}"/>
              </a:ext>
            </a:extLst>
          </p:cNvPr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D96D36E9-7ADE-F2D2-995B-FB8B9BE511F4}"/>
              </a:ext>
            </a:extLst>
          </p:cNvPr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A9C307A-271C-0068-D633-D19CC471643A}"/>
              </a:ext>
            </a:extLst>
          </p:cNvPr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594B1828-3511-8E0D-48DB-9CE01483DFA6}"/>
              </a:ext>
            </a:extLst>
          </p:cNvPr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27583B0-FA0D-65E7-4F7A-29A475BD3557}"/>
              </a:ext>
            </a:extLst>
          </p:cNvPr>
          <p:cNvSpPr/>
          <p:nvPr/>
        </p:nvSpPr>
        <p:spPr>
          <a:xfrm>
            <a:off x="2674218" y="3516870"/>
            <a:ext cx="684356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>
            <a:extLst>
              <a:ext uri="{FF2B5EF4-FFF2-40B4-BE49-F238E27FC236}">
                <a16:creationId xmlns:a16="http://schemas.microsoft.com/office/drawing/2014/main" id="{50F1B5AF-FD85-19DA-F753-A1E7E02A879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53268" y="2092171"/>
            <a:ext cx="9085462" cy="20360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TW" altLang="en-US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執行</a:t>
            </a:r>
            <a:r>
              <a:rPr lang="zh-TW" altLang="en-US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程式</a:t>
            </a:r>
            <a:endParaRPr lang="zh-CN" altLang="en-US" sz="1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3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9EE62-9DA7-2A96-E4B2-638A854DF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19F8784E-1546-87A8-BD59-C3BBE1936C4C}"/>
              </a:ext>
            </a:extLst>
          </p:cNvPr>
          <p:cNvSpPr txBox="1"/>
          <p:nvPr/>
        </p:nvSpPr>
        <p:spPr>
          <a:xfrm>
            <a:off x="7254146" y="535425"/>
            <a:ext cx="4726354" cy="5951711"/>
          </a:xfrm>
          <a:prstGeom prst="rect">
            <a:avLst/>
          </a:prstGeom>
          <a:solidFill>
            <a:srgbClr val="618CAC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7D7D183-87E9-E23C-A54D-963286231C5A}"/>
              </a:ext>
            </a:extLst>
          </p:cNvPr>
          <p:cNvSpPr txBox="1"/>
          <p:nvPr/>
        </p:nvSpPr>
        <p:spPr>
          <a:xfrm>
            <a:off x="644389" y="1463712"/>
            <a:ext cx="4035386" cy="5023424"/>
          </a:xfrm>
          <a:prstGeom prst="rect">
            <a:avLst/>
          </a:prstGeom>
          <a:solidFill>
            <a:srgbClr val="F6C678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文本框 18">
            <a:extLst>
              <a:ext uri="{FF2B5EF4-FFF2-40B4-BE49-F238E27FC236}">
                <a16:creationId xmlns:a16="http://schemas.microsoft.com/office/drawing/2014/main" id="{74B4AC20-711A-4F17-7559-EB5168C0B800}"/>
              </a:ext>
            </a:extLst>
          </p:cNvPr>
          <p:cNvSpPr txBox="1"/>
          <p:nvPr/>
        </p:nvSpPr>
        <p:spPr>
          <a:xfrm>
            <a:off x="1120877" y="478586"/>
            <a:ext cx="3082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執行結果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87AE3A9-8EE2-49AF-13CC-2F1EFF4F897B}"/>
              </a:ext>
            </a:extLst>
          </p:cNvPr>
          <p:cNvSpPr txBox="1"/>
          <p:nvPr/>
        </p:nvSpPr>
        <p:spPr>
          <a:xfrm>
            <a:off x="70339" y="370864"/>
            <a:ext cx="1050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/>
              <a:t>💻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E9A5E26-A1EF-FABA-D3FB-F567A5C917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11562" b="23168"/>
          <a:stretch/>
        </p:blipFill>
        <p:spPr>
          <a:xfrm>
            <a:off x="905438" y="1463712"/>
            <a:ext cx="3513288" cy="50234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620C998-EB30-95A2-8F0D-B3FEB68D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8" t="1831" r="31176" b="1003"/>
          <a:stretch/>
        </p:blipFill>
        <p:spPr>
          <a:xfrm>
            <a:off x="7508304" y="535425"/>
            <a:ext cx="4218039" cy="5951711"/>
          </a:xfrm>
          <a:prstGeom prst="rect">
            <a:avLst/>
          </a:prstGeom>
        </p:spPr>
      </p:pic>
      <p:sp>
        <p:nvSpPr>
          <p:cNvPr id="16" name="文本框 18">
            <a:extLst>
              <a:ext uri="{FF2B5EF4-FFF2-40B4-BE49-F238E27FC236}">
                <a16:creationId xmlns:a16="http://schemas.microsoft.com/office/drawing/2014/main" id="{02008552-141F-EB1A-D42C-B029D05AB1CE}"/>
              </a:ext>
            </a:extLst>
          </p:cNvPr>
          <p:cNvSpPr txBox="1"/>
          <p:nvPr/>
        </p:nvSpPr>
        <p:spPr>
          <a:xfrm>
            <a:off x="4767664" y="2017345"/>
            <a:ext cx="265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輸入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:SICXE.txt</a:t>
            </a:r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87AB4AFD-180F-3A9A-0B9F-EA4CAB07D4D3}"/>
              </a:ext>
            </a:extLst>
          </p:cNvPr>
          <p:cNvSpPr txBox="1"/>
          <p:nvPr/>
        </p:nvSpPr>
        <p:spPr>
          <a:xfrm>
            <a:off x="4767664" y="4917831"/>
            <a:ext cx="247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輸出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:PASS1.txt</a:t>
            </a:r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1D8CA7C7-09F6-AEAE-B686-DCC2406D58E1}"/>
              </a:ext>
            </a:extLst>
          </p:cNvPr>
          <p:cNvSpPr/>
          <p:nvPr/>
        </p:nvSpPr>
        <p:spPr>
          <a:xfrm>
            <a:off x="4817806" y="2566219"/>
            <a:ext cx="1323370" cy="1120878"/>
          </a:xfrm>
          <a:custGeom>
            <a:avLst/>
            <a:gdLst>
              <a:gd name="connsiteX0" fmla="*/ 1081549 w 1323370"/>
              <a:gd name="connsiteY0" fmla="*/ 0 h 1120878"/>
              <a:gd name="connsiteX1" fmla="*/ 1140542 w 1323370"/>
              <a:gd name="connsiteY1" fmla="*/ 39329 h 1120878"/>
              <a:gd name="connsiteX2" fmla="*/ 1288026 w 1323370"/>
              <a:gd name="connsiteY2" fmla="*/ 245807 h 1120878"/>
              <a:gd name="connsiteX3" fmla="*/ 1307691 w 1323370"/>
              <a:gd name="connsiteY3" fmla="*/ 304800 h 1120878"/>
              <a:gd name="connsiteX4" fmla="*/ 1307691 w 1323370"/>
              <a:gd name="connsiteY4" fmla="*/ 580104 h 1120878"/>
              <a:gd name="connsiteX5" fmla="*/ 1179871 w 1323370"/>
              <a:gd name="connsiteY5" fmla="*/ 688258 h 1120878"/>
              <a:gd name="connsiteX6" fmla="*/ 1111046 w 1323370"/>
              <a:gd name="connsiteY6" fmla="*/ 737420 h 1120878"/>
              <a:gd name="connsiteX7" fmla="*/ 904568 w 1323370"/>
              <a:gd name="connsiteY7" fmla="*/ 786581 h 1120878"/>
              <a:gd name="connsiteX8" fmla="*/ 609600 w 1323370"/>
              <a:gd name="connsiteY8" fmla="*/ 707923 h 1120878"/>
              <a:gd name="connsiteX9" fmla="*/ 580104 w 1323370"/>
              <a:gd name="connsiteY9" fmla="*/ 639097 h 1120878"/>
              <a:gd name="connsiteX10" fmla="*/ 570271 w 1323370"/>
              <a:gd name="connsiteY10" fmla="*/ 570271 h 1120878"/>
              <a:gd name="connsiteX11" fmla="*/ 580104 w 1323370"/>
              <a:gd name="connsiteY11" fmla="*/ 432620 h 1120878"/>
              <a:gd name="connsiteX12" fmla="*/ 629265 w 1323370"/>
              <a:gd name="connsiteY12" fmla="*/ 373626 h 1120878"/>
              <a:gd name="connsiteX13" fmla="*/ 717755 w 1323370"/>
              <a:gd name="connsiteY13" fmla="*/ 334297 h 1120878"/>
              <a:gd name="connsiteX14" fmla="*/ 776749 w 1323370"/>
              <a:gd name="connsiteY14" fmla="*/ 324465 h 1120878"/>
              <a:gd name="connsiteX15" fmla="*/ 914400 w 1323370"/>
              <a:gd name="connsiteY15" fmla="*/ 353962 h 1120878"/>
              <a:gd name="connsiteX16" fmla="*/ 993059 w 1323370"/>
              <a:gd name="connsiteY16" fmla="*/ 412955 h 1120878"/>
              <a:gd name="connsiteX17" fmla="*/ 1052052 w 1323370"/>
              <a:gd name="connsiteY17" fmla="*/ 462116 h 1120878"/>
              <a:gd name="connsiteX18" fmla="*/ 1111046 w 1323370"/>
              <a:gd name="connsiteY18" fmla="*/ 560439 h 1120878"/>
              <a:gd name="connsiteX19" fmla="*/ 1091381 w 1323370"/>
              <a:gd name="connsiteY19" fmla="*/ 825910 h 1120878"/>
              <a:gd name="connsiteX20" fmla="*/ 1002891 w 1323370"/>
              <a:gd name="connsiteY20" fmla="*/ 953729 h 1120878"/>
              <a:gd name="connsiteX21" fmla="*/ 963562 w 1323370"/>
              <a:gd name="connsiteY21" fmla="*/ 993058 h 1120878"/>
              <a:gd name="connsiteX22" fmla="*/ 796413 w 1323370"/>
              <a:gd name="connsiteY22" fmla="*/ 1071716 h 1120878"/>
              <a:gd name="connsiteX23" fmla="*/ 698091 w 1323370"/>
              <a:gd name="connsiteY23" fmla="*/ 1101213 h 1120878"/>
              <a:gd name="connsiteX24" fmla="*/ 462117 w 1323370"/>
              <a:gd name="connsiteY24" fmla="*/ 1120878 h 1120878"/>
              <a:gd name="connsiteX25" fmla="*/ 196646 w 1323370"/>
              <a:gd name="connsiteY25" fmla="*/ 1111046 h 1120878"/>
              <a:gd name="connsiteX26" fmla="*/ 157317 w 1323370"/>
              <a:gd name="connsiteY26" fmla="*/ 1081549 h 1120878"/>
              <a:gd name="connsiteX27" fmla="*/ 108155 w 1323370"/>
              <a:gd name="connsiteY27" fmla="*/ 1052052 h 1120878"/>
              <a:gd name="connsiteX28" fmla="*/ 78659 w 1323370"/>
              <a:gd name="connsiteY28" fmla="*/ 1022555 h 1120878"/>
              <a:gd name="connsiteX29" fmla="*/ 39329 w 1323370"/>
              <a:gd name="connsiteY29" fmla="*/ 1012723 h 1120878"/>
              <a:gd name="connsiteX30" fmla="*/ 0 w 1323370"/>
              <a:gd name="connsiteY30" fmla="*/ 983226 h 11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23370" h="1120878">
                <a:moveTo>
                  <a:pt x="1081549" y="0"/>
                </a:moveTo>
                <a:cubicBezTo>
                  <a:pt x="1101213" y="13110"/>
                  <a:pt x="1122386" y="24199"/>
                  <a:pt x="1140542" y="39329"/>
                </a:cubicBezTo>
                <a:cubicBezTo>
                  <a:pt x="1201734" y="90322"/>
                  <a:pt x="1264271" y="174543"/>
                  <a:pt x="1288026" y="245807"/>
                </a:cubicBezTo>
                <a:lnTo>
                  <a:pt x="1307691" y="304800"/>
                </a:lnTo>
                <a:cubicBezTo>
                  <a:pt x="1321991" y="404900"/>
                  <a:pt x="1334314" y="460301"/>
                  <a:pt x="1307691" y="580104"/>
                </a:cubicBezTo>
                <a:cubicBezTo>
                  <a:pt x="1297194" y="627339"/>
                  <a:pt x="1209623" y="668423"/>
                  <a:pt x="1179871" y="688258"/>
                </a:cubicBezTo>
                <a:cubicBezTo>
                  <a:pt x="1156413" y="703897"/>
                  <a:pt x="1137030" y="726479"/>
                  <a:pt x="1111046" y="737420"/>
                </a:cubicBezTo>
                <a:cubicBezTo>
                  <a:pt x="1090474" y="746082"/>
                  <a:pt x="938173" y="779113"/>
                  <a:pt x="904568" y="786581"/>
                </a:cubicBezTo>
                <a:cubicBezTo>
                  <a:pt x="763768" y="774337"/>
                  <a:pt x="689774" y="812149"/>
                  <a:pt x="609600" y="707923"/>
                </a:cubicBezTo>
                <a:cubicBezTo>
                  <a:pt x="594382" y="688139"/>
                  <a:pt x="589936" y="662039"/>
                  <a:pt x="580104" y="639097"/>
                </a:cubicBezTo>
                <a:cubicBezTo>
                  <a:pt x="576826" y="616155"/>
                  <a:pt x="570271" y="593446"/>
                  <a:pt x="570271" y="570271"/>
                </a:cubicBezTo>
                <a:cubicBezTo>
                  <a:pt x="570271" y="524270"/>
                  <a:pt x="572541" y="477995"/>
                  <a:pt x="580104" y="432620"/>
                </a:cubicBezTo>
                <a:cubicBezTo>
                  <a:pt x="585341" y="401196"/>
                  <a:pt x="603465" y="386526"/>
                  <a:pt x="629265" y="373626"/>
                </a:cubicBezTo>
                <a:cubicBezTo>
                  <a:pt x="658136" y="359190"/>
                  <a:pt x="687133" y="344504"/>
                  <a:pt x="717755" y="334297"/>
                </a:cubicBezTo>
                <a:cubicBezTo>
                  <a:pt x="736668" y="327993"/>
                  <a:pt x="757084" y="327742"/>
                  <a:pt x="776749" y="324465"/>
                </a:cubicBezTo>
                <a:cubicBezTo>
                  <a:pt x="822633" y="334297"/>
                  <a:pt x="870968" y="336195"/>
                  <a:pt x="914400" y="353962"/>
                </a:cubicBezTo>
                <a:cubicBezTo>
                  <a:pt x="944734" y="366371"/>
                  <a:pt x="967288" y="392706"/>
                  <a:pt x="993059" y="412955"/>
                </a:cubicBezTo>
                <a:cubicBezTo>
                  <a:pt x="1013187" y="428769"/>
                  <a:pt x="1034833" y="443175"/>
                  <a:pt x="1052052" y="462116"/>
                </a:cubicBezTo>
                <a:cubicBezTo>
                  <a:pt x="1078417" y="491117"/>
                  <a:pt x="1093894" y="526135"/>
                  <a:pt x="1111046" y="560439"/>
                </a:cubicBezTo>
                <a:cubicBezTo>
                  <a:pt x="1137309" y="665495"/>
                  <a:pt x="1133908" y="631500"/>
                  <a:pt x="1091381" y="825910"/>
                </a:cubicBezTo>
                <a:cubicBezTo>
                  <a:pt x="1070933" y="919385"/>
                  <a:pt x="1059441" y="903462"/>
                  <a:pt x="1002891" y="953729"/>
                </a:cubicBezTo>
                <a:cubicBezTo>
                  <a:pt x="989034" y="966046"/>
                  <a:pt x="978556" y="982153"/>
                  <a:pt x="963562" y="993058"/>
                </a:cubicBezTo>
                <a:cubicBezTo>
                  <a:pt x="917367" y="1026655"/>
                  <a:pt x="848095" y="1053627"/>
                  <a:pt x="796413" y="1071716"/>
                </a:cubicBezTo>
                <a:cubicBezTo>
                  <a:pt x="764117" y="1083020"/>
                  <a:pt x="731944" y="1096235"/>
                  <a:pt x="698091" y="1101213"/>
                </a:cubicBezTo>
                <a:cubicBezTo>
                  <a:pt x="620000" y="1112697"/>
                  <a:pt x="540775" y="1114323"/>
                  <a:pt x="462117" y="1120878"/>
                </a:cubicBezTo>
                <a:cubicBezTo>
                  <a:pt x="373627" y="1117601"/>
                  <a:pt x="284469" y="1122378"/>
                  <a:pt x="196646" y="1111046"/>
                </a:cubicBezTo>
                <a:cubicBezTo>
                  <a:pt x="180394" y="1108949"/>
                  <a:pt x="170952" y="1090639"/>
                  <a:pt x="157317" y="1081549"/>
                </a:cubicBezTo>
                <a:cubicBezTo>
                  <a:pt x="141416" y="1070948"/>
                  <a:pt x="123444" y="1063518"/>
                  <a:pt x="108155" y="1052052"/>
                </a:cubicBezTo>
                <a:cubicBezTo>
                  <a:pt x="97031" y="1043709"/>
                  <a:pt x="90732" y="1029454"/>
                  <a:pt x="78659" y="1022555"/>
                </a:cubicBezTo>
                <a:cubicBezTo>
                  <a:pt x="66926" y="1015850"/>
                  <a:pt x="52439" y="1016000"/>
                  <a:pt x="39329" y="1012723"/>
                </a:cubicBezTo>
                <a:cubicBezTo>
                  <a:pt x="5976" y="990487"/>
                  <a:pt x="18189" y="1001413"/>
                  <a:pt x="0" y="983226"/>
                </a:cubicBezTo>
              </a:path>
            </a:pathLst>
          </a:custGeom>
          <a:ln w="57150" cap="flat" cmpd="sng" algn="ctr">
            <a:solidFill>
              <a:srgbClr val="EFAE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BDE7BBB5-DA38-B943-B557-F69A0C5B1331}"/>
              </a:ext>
            </a:extLst>
          </p:cNvPr>
          <p:cNvSpPr/>
          <p:nvPr/>
        </p:nvSpPr>
        <p:spPr>
          <a:xfrm>
            <a:off x="5868100" y="3500283"/>
            <a:ext cx="1124998" cy="1327355"/>
          </a:xfrm>
          <a:custGeom>
            <a:avLst/>
            <a:gdLst>
              <a:gd name="connsiteX0" fmla="*/ 23785 w 1124998"/>
              <a:gd name="connsiteY0" fmla="*/ 1327355 h 1327355"/>
              <a:gd name="connsiteX1" fmla="*/ 4121 w 1124998"/>
              <a:gd name="connsiteY1" fmla="*/ 1278194 h 1327355"/>
              <a:gd name="connsiteX2" fmla="*/ 33617 w 1124998"/>
              <a:gd name="connsiteY2" fmla="*/ 1032387 h 1327355"/>
              <a:gd name="connsiteX3" fmla="*/ 43450 w 1124998"/>
              <a:gd name="connsiteY3" fmla="*/ 973394 h 1327355"/>
              <a:gd name="connsiteX4" fmla="*/ 53282 w 1124998"/>
              <a:gd name="connsiteY4" fmla="*/ 934065 h 1327355"/>
              <a:gd name="connsiteX5" fmla="*/ 122108 w 1124998"/>
              <a:gd name="connsiteY5" fmla="*/ 757084 h 1327355"/>
              <a:gd name="connsiteX6" fmla="*/ 171269 w 1124998"/>
              <a:gd name="connsiteY6" fmla="*/ 688258 h 1327355"/>
              <a:gd name="connsiteX7" fmla="*/ 259759 w 1124998"/>
              <a:gd name="connsiteY7" fmla="*/ 609600 h 1327355"/>
              <a:gd name="connsiteX8" fmla="*/ 348250 w 1124998"/>
              <a:gd name="connsiteY8" fmla="*/ 580104 h 1327355"/>
              <a:gd name="connsiteX9" fmla="*/ 761205 w 1124998"/>
              <a:gd name="connsiteY9" fmla="*/ 629265 h 1327355"/>
              <a:gd name="connsiteX10" fmla="*/ 800534 w 1124998"/>
              <a:gd name="connsiteY10" fmla="*/ 658762 h 1327355"/>
              <a:gd name="connsiteX11" fmla="*/ 820198 w 1124998"/>
              <a:gd name="connsiteY11" fmla="*/ 698091 h 1327355"/>
              <a:gd name="connsiteX12" fmla="*/ 830030 w 1124998"/>
              <a:gd name="connsiteY12" fmla="*/ 934065 h 1327355"/>
              <a:gd name="connsiteX13" fmla="*/ 810366 w 1124998"/>
              <a:gd name="connsiteY13" fmla="*/ 963562 h 1327355"/>
              <a:gd name="connsiteX14" fmla="*/ 780869 w 1124998"/>
              <a:gd name="connsiteY14" fmla="*/ 993058 h 1327355"/>
              <a:gd name="connsiteX15" fmla="*/ 662882 w 1124998"/>
              <a:gd name="connsiteY15" fmla="*/ 1022555 h 1327355"/>
              <a:gd name="connsiteX16" fmla="*/ 544895 w 1124998"/>
              <a:gd name="connsiteY16" fmla="*/ 1012723 h 1327355"/>
              <a:gd name="connsiteX17" fmla="*/ 466237 w 1124998"/>
              <a:gd name="connsiteY17" fmla="*/ 943897 h 1327355"/>
              <a:gd name="connsiteX18" fmla="*/ 446572 w 1124998"/>
              <a:gd name="connsiteY18" fmla="*/ 904568 h 1327355"/>
              <a:gd name="connsiteX19" fmla="*/ 426908 w 1124998"/>
              <a:gd name="connsiteY19" fmla="*/ 875071 h 1327355"/>
              <a:gd name="connsiteX20" fmla="*/ 456405 w 1124998"/>
              <a:gd name="connsiteY20" fmla="*/ 442452 h 1327355"/>
              <a:gd name="connsiteX21" fmla="*/ 544895 w 1124998"/>
              <a:gd name="connsiteY21" fmla="*/ 353962 h 1327355"/>
              <a:gd name="connsiteX22" fmla="*/ 574392 w 1124998"/>
              <a:gd name="connsiteY22" fmla="*/ 304800 h 1327355"/>
              <a:gd name="connsiteX23" fmla="*/ 623553 w 1124998"/>
              <a:gd name="connsiteY23" fmla="*/ 275304 h 1327355"/>
              <a:gd name="connsiteX24" fmla="*/ 662882 w 1124998"/>
              <a:gd name="connsiteY24" fmla="*/ 245807 h 1327355"/>
              <a:gd name="connsiteX25" fmla="*/ 682546 w 1124998"/>
              <a:gd name="connsiteY25" fmla="*/ 216310 h 1327355"/>
              <a:gd name="connsiteX26" fmla="*/ 771037 w 1124998"/>
              <a:gd name="connsiteY26" fmla="*/ 157317 h 1327355"/>
              <a:gd name="connsiteX27" fmla="*/ 839863 w 1124998"/>
              <a:gd name="connsiteY27" fmla="*/ 117987 h 1327355"/>
              <a:gd name="connsiteX28" fmla="*/ 879192 w 1124998"/>
              <a:gd name="connsiteY28" fmla="*/ 108155 h 1327355"/>
              <a:gd name="connsiteX29" fmla="*/ 967682 w 1124998"/>
              <a:gd name="connsiteY29" fmla="*/ 58994 h 1327355"/>
              <a:gd name="connsiteX30" fmla="*/ 1007011 w 1124998"/>
              <a:gd name="connsiteY30" fmla="*/ 39329 h 1327355"/>
              <a:gd name="connsiteX31" fmla="*/ 1056172 w 1124998"/>
              <a:gd name="connsiteY31" fmla="*/ 29497 h 1327355"/>
              <a:gd name="connsiteX32" fmla="*/ 1124998 w 1124998"/>
              <a:gd name="connsiteY32" fmla="*/ 0 h 13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24998" h="1327355">
                <a:moveTo>
                  <a:pt x="23785" y="1327355"/>
                </a:moveTo>
                <a:cubicBezTo>
                  <a:pt x="17230" y="1310968"/>
                  <a:pt x="4826" y="1295829"/>
                  <a:pt x="4121" y="1278194"/>
                </a:cubicBezTo>
                <a:cubicBezTo>
                  <a:pt x="-2697" y="1107751"/>
                  <a:pt x="-5706" y="1130699"/>
                  <a:pt x="33617" y="1032387"/>
                </a:cubicBezTo>
                <a:cubicBezTo>
                  <a:pt x="36895" y="1012723"/>
                  <a:pt x="39540" y="992942"/>
                  <a:pt x="43450" y="973394"/>
                </a:cubicBezTo>
                <a:cubicBezTo>
                  <a:pt x="46100" y="960143"/>
                  <a:pt x="49251" y="946963"/>
                  <a:pt x="53282" y="934065"/>
                </a:cubicBezTo>
                <a:cubicBezTo>
                  <a:pt x="72120" y="873782"/>
                  <a:pt x="88625" y="811494"/>
                  <a:pt x="122108" y="757084"/>
                </a:cubicBezTo>
                <a:cubicBezTo>
                  <a:pt x="136884" y="733073"/>
                  <a:pt x="153058" y="709780"/>
                  <a:pt x="171269" y="688258"/>
                </a:cubicBezTo>
                <a:cubicBezTo>
                  <a:pt x="182135" y="675417"/>
                  <a:pt x="231125" y="621531"/>
                  <a:pt x="259759" y="609600"/>
                </a:cubicBezTo>
                <a:cubicBezTo>
                  <a:pt x="288460" y="597641"/>
                  <a:pt x="318753" y="589936"/>
                  <a:pt x="348250" y="580104"/>
                </a:cubicBezTo>
                <a:cubicBezTo>
                  <a:pt x="941387" y="610520"/>
                  <a:pt x="619936" y="508177"/>
                  <a:pt x="761205" y="629265"/>
                </a:cubicBezTo>
                <a:cubicBezTo>
                  <a:pt x="773647" y="639930"/>
                  <a:pt x="787424" y="648930"/>
                  <a:pt x="800534" y="658762"/>
                </a:cubicBezTo>
                <a:cubicBezTo>
                  <a:pt x="807089" y="671872"/>
                  <a:pt x="815189" y="684316"/>
                  <a:pt x="820198" y="698091"/>
                </a:cubicBezTo>
                <a:cubicBezTo>
                  <a:pt x="852714" y="787509"/>
                  <a:pt x="847071" y="820459"/>
                  <a:pt x="830030" y="934065"/>
                </a:cubicBezTo>
                <a:cubicBezTo>
                  <a:pt x="828277" y="945751"/>
                  <a:pt x="817931" y="954484"/>
                  <a:pt x="810366" y="963562"/>
                </a:cubicBezTo>
                <a:cubicBezTo>
                  <a:pt x="801464" y="974244"/>
                  <a:pt x="792184" y="984976"/>
                  <a:pt x="780869" y="993058"/>
                </a:cubicBezTo>
                <a:cubicBezTo>
                  <a:pt x="740800" y="1021679"/>
                  <a:pt x="714812" y="1016064"/>
                  <a:pt x="662882" y="1022555"/>
                </a:cubicBezTo>
                <a:cubicBezTo>
                  <a:pt x="623553" y="1019278"/>
                  <a:pt x="583311" y="1021762"/>
                  <a:pt x="544895" y="1012723"/>
                </a:cubicBezTo>
                <a:cubicBezTo>
                  <a:pt x="507910" y="1004021"/>
                  <a:pt x="484710" y="973453"/>
                  <a:pt x="466237" y="943897"/>
                </a:cubicBezTo>
                <a:cubicBezTo>
                  <a:pt x="458469" y="931468"/>
                  <a:pt x="453844" y="917294"/>
                  <a:pt x="446572" y="904568"/>
                </a:cubicBezTo>
                <a:cubicBezTo>
                  <a:pt x="440709" y="894308"/>
                  <a:pt x="433463" y="884903"/>
                  <a:pt x="426908" y="875071"/>
                </a:cubicBezTo>
                <a:cubicBezTo>
                  <a:pt x="411649" y="691981"/>
                  <a:pt x="403202" y="688514"/>
                  <a:pt x="456405" y="442452"/>
                </a:cubicBezTo>
                <a:cubicBezTo>
                  <a:pt x="462574" y="413920"/>
                  <a:pt x="525616" y="369385"/>
                  <a:pt x="544895" y="353962"/>
                </a:cubicBezTo>
                <a:cubicBezTo>
                  <a:pt x="554727" y="337575"/>
                  <a:pt x="560879" y="318313"/>
                  <a:pt x="574392" y="304800"/>
                </a:cubicBezTo>
                <a:cubicBezTo>
                  <a:pt x="587905" y="291287"/>
                  <a:pt x="607652" y="285904"/>
                  <a:pt x="623553" y="275304"/>
                </a:cubicBezTo>
                <a:cubicBezTo>
                  <a:pt x="637188" y="266214"/>
                  <a:pt x="649772" y="255639"/>
                  <a:pt x="662882" y="245807"/>
                </a:cubicBezTo>
                <a:cubicBezTo>
                  <a:pt x="669437" y="235975"/>
                  <a:pt x="674190" y="224666"/>
                  <a:pt x="682546" y="216310"/>
                </a:cubicBezTo>
                <a:cubicBezTo>
                  <a:pt x="728735" y="170121"/>
                  <a:pt x="723008" y="184762"/>
                  <a:pt x="771037" y="157317"/>
                </a:cubicBezTo>
                <a:cubicBezTo>
                  <a:pt x="807344" y="136570"/>
                  <a:pt x="796644" y="134194"/>
                  <a:pt x="839863" y="117987"/>
                </a:cubicBezTo>
                <a:cubicBezTo>
                  <a:pt x="852516" y="113242"/>
                  <a:pt x="866082" y="111432"/>
                  <a:pt x="879192" y="108155"/>
                </a:cubicBezTo>
                <a:cubicBezTo>
                  <a:pt x="994170" y="31502"/>
                  <a:pt x="894994" y="90146"/>
                  <a:pt x="967682" y="58994"/>
                </a:cubicBezTo>
                <a:cubicBezTo>
                  <a:pt x="981154" y="53220"/>
                  <a:pt x="993106" y="43964"/>
                  <a:pt x="1007011" y="39329"/>
                </a:cubicBezTo>
                <a:cubicBezTo>
                  <a:pt x="1022865" y="34044"/>
                  <a:pt x="1039785" y="32774"/>
                  <a:pt x="1056172" y="29497"/>
                </a:cubicBezTo>
                <a:cubicBezTo>
                  <a:pt x="1096913" y="2337"/>
                  <a:pt x="1074205" y="12699"/>
                  <a:pt x="1124998" y="0"/>
                </a:cubicBezTo>
              </a:path>
            </a:pathLst>
          </a:custGeom>
          <a:ln w="57150" cap="flat" cmpd="sng" algn="ctr">
            <a:solidFill>
              <a:srgbClr val="EFAE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9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AD6EB-10B7-04F9-3DD0-F3A569595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F3F89E-39E8-6BD4-97DF-93F49C9FACFE}"/>
              </a:ext>
            </a:extLst>
          </p:cNvPr>
          <p:cNvSpPr txBox="1"/>
          <p:nvPr/>
        </p:nvSpPr>
        <p:spPr>
          <a:xfrm>
            <a:off x="7254146" y="535425"/>
            <a:ext cx="4726354" cy="5951711"/>
          </a:xfrm>
          <a:prstGeom prst="rect">
            <a:avLst/>
          </a:prstGeom>
          <a:solidFill>
            <a:srgbClr val="618CAC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A877B31-817B-A553-DB26-7BAEE0C33678}"/>
              </a:ext>
            </a:extLst>
          </p:cNvPr>
          <p:cNvSpPr txBox="1"/>
          <p:nvPr/>
        </p:nvSpPr>
        <p:spPr>
          <a:xfrm>
            <a:off x="644389" y="1463712"/>
            <a:ext cx="4035386" cy="5023424"/>
          </a:xfrm>
          <a:prstGeom prst="rect">
            <a:avLst/>
          </a:prstGeom>
          <a:solidFill>
            <a:srgbClr val="F6C678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文本框 18">
            <a:extLst>
              <a:ext uri="{FF2B5EF4-FFF2-40B4-BE49-F238E27FC236}">
                <a16:creationId xmlns:a16="http://schemas.microsoft.com/office/drawing/2014/main" id="{B84B74BF-0823-8327-9612-7CD828286C29}"/>
              </a:ext>
            </a:extLst>
          </p:cNvPr>
          <p:cNvSpPr txBox="1"/>
          <p:nvPr/>
        </p:nvSpPr>
        <p:spPr>
          <a:xfrm>
            <a:off x="1120877" y="478586"/>
            <a:ext cx="3082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執行結果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2068A1B-7DC8-2E17-7B67-DC598A8A93B6}"/>
              </a:ext>
            </a:extLst>
          </p:cNvPr>
          <p:cNvSpPr txBox="1"/>
          <p:nvPr/>
        </p:nvSpPr>
        <p:spPr>
          <a:xfrm>
            <a:off x="70339" y="370864"/>
            <a:ext cx="1050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/>
              <a:t>💻</a:t>
            </a:r>
          </a:p>
        </p:txBody>
      </p:sp>
      <p:sp>
        <p:nvSpPr>
          <p:cNvPr id="16" name="文本框 18">
            <a:extLst>
              <a:ext uri="{FF2B5EF4-FFF2-40B4-BE49-F238E27FC236}">
                <a16:creationId xmlns:a16="http://schemas.microsoft.com/office/drawing/2014/main" id="{581C9995-B982-956E-D978-4353A384DA33}"/>
              </a:ext>
            </a:extLst>
          </p:cNvPr>
          <p:cNvSpPr txBox="1"/>
          <p:nvPr/>
        </p:nvSpPr>
        <p:spPr>
          <a:xfrm>
            <a:off x="4897345" y="2087644"/>
            <a:ext cx="221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符號表</a:t>
            </a:r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中序輸出</a:t>
            </a:r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9334B0FA-1834-B970-95EB-2C135F8CEC1C}"/>
              </a:ext>
            </a:extLst>
          </p:cNvPr>
          <p:cNvSpPr txBox="1"/>
          <p:nvPr/>
        </p:nvSpPr>
        <p:spPr>
          <a:xfrm>
            <a:off x="4676805" y="4904823"/>
            <a:ext cx="2656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碰撞</a:t>
            </a:r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:HashTable.csv</a:t>
            </a:r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C7AD6941-7FA0-F365-15CC-AE46DCB48467}"/>
              </a:ext>
            </a:extLst>
          </p:cNvPr>
          <p:cNvSpPr/>
          <p:nvPr/>
        </p:nvSpPr>
        <p:spPr>
          <a:xfrm>
            <a:off x="4817806" y="2566219"/>
            <a:ext cx="1323370" cy="1120878"/>
          </a:xfrm>
          <a:custGeom>
            <a:avLst/>
            <a:gdLst>
              <a:gd name="connsiteX0" fmla="*/ 1081549 w 1323370"/>
              <a:gd name="connsiteY0" fmla="*/ 0 h 1120878"/>
              <a:gd name="connsiteX1" fmla="*/ 1140542 w 1323370"/>
              <a:gd name="connsiteY1" fmla="*/ 39329 h 1120878"/>
              <a:gd name="connsiteX2" fmla="*/ 1288026 w 1323370"/>
              <a:gd name="connsiteY2" fmla="*/ 245807 h 1120878"/>
              <a:gd name="connsiteX3" fmla="*/ 1307691 w 1323370"/>
              <a:gd name="connsiteY3" fmla="*/ 304800 h 1120878"/>
              <a:gd name="connsiteX4" fmla="*/ 1307691 w 1323370"/>
              <a:gd name="connsiteY4" fmla="*/ 580104 h 1120878"/>
              <a:gd name="connsiteX5" fmla="*/ 1179871 w 1323370"/>
              <a:gd name="connsiteY5" fmla="*/ 688258 h 1120878"/>
              <a:gd name="connsiteX6" fmla="*/ 1111046 w 1323370"/>
              <a:gd name="connsiteY6" fmla="*/ 737420 h 1120878"/>
              <a:gd name="connsiteX7" fmla="*/ 904568 w 1323370"/>
              <a:gd name="connsiteY7" fmla="*/ 786581 h 1120878"/>
              <a:gd name="connsiteX8" fmla="*/ 609600 w 1323370"/>
              <a:gd name="connsiteY8" fmla="*/ 707923 h 1120878"/>
              <a:gd name="connsiteX9" fmla="*/ 580104 w 1323370"/>
              <a:gd name="connsiteY9" fmla="*/ 639097 h 1120878"/>
              <a:gd name="connsiteX10" fmla="*/ 570271 w 1323370"/>
              <a:gd name="connsiteY10" fmla="*/ 570271 h 1120878"/>
              <a:gd name="connsiteX11" fmla="*/ 580104 w 1323370"/>
              <a:gd name="connsiteY11" fmla="*/ 432620 h 1120878"/>
              <a:gd name="connsiteX12" fmla="*/ 629265 w 1323370"/>
              <a:gd name="connsiteY12" fmla="*/ 373626 h 1120878"/>
              <a:gd name="connsiteX13" fmla="*/ 717755 w 1323370"/>
              <a:gd name="connsiteY13" fmla="*/ 334297 h 1120878"/>
              <a:gd name="connsiteX14" fmla="*/ 776749 w 1323370"/>
              <a:gd name="connsiteY14" fmla="*/ 324465 h 1120878"/>
              <a:gd name="connsiteX15" fmla="*/ 914400 w 1323370"/>
              <a:gd name="connsiteY15" fmla="*/ 353962 h 1120878"/>
              <a:gd name="connsiteX16" fmla="*/ 993059 w 1323370"/>
              <a:gd name="connsiteY16" fmla="*/ 412955 h 1120878"/>
              <a:gd name="connsiteX17" fmla="*/ 1052052 w 1323370"/>
              <a:gd name="connsiteY17" fmla="*/ 462116 h 1120878"/>
              <a:gd name="connsiteX18" fmla="*/ 1111046 w 1323370"/>
              <a:gd name="connsiteY18" fmla="*/ 560439 h 1120878"/>
              <a:gd name="connsiteX19" fmla="*/ 1091381 w 1323370"/>
              <a:gd name="connsiteY19" fmla="*/ 825910 h 1120878"/>
              <a:gd name="connsiteX20" fmla="*/ 1002891 w 1323370"/>
              <a:gd name="connsiteY20" fmla="*/ 953729 h 1120878"/>
              <a:gd name="connsiteX21" fmla="*/ 963562 w 1323370"/>
              <a:gd name="connsiteY21" fmla="*/ 993058 h 1120878"/>
              <a:gd name="connsiteX22" fmla="*/ 796413 w 1323370"/>
              <a:gd name="connsiteY22" fmla="*/ 1071716 h 1120878"/>
              <a:gd name="connsiteX23" fmla="*/ 698091 w 1323370"/>
              <a:gd name="connsiteY23" fmla="*/ 1101213 h 1120878"/>
              <a:gd name="connsiteX24" fmla="*/ 462117 w 1323370"/>
              <a:gd name="connsiteY24" fmla="*/ 1120878 h 1120878"/>
              <a:gd name="connsiteX25" fmla="*/ 196646 w 1323370"/>
              <a:gd name="connsiteY25" fmla="*/ 1111046 h 1120878"/>
              <a:gd name="connsiteX26" fmla="*/ 157317 w 1323370"/>
              <a:gd name="connsiteY26" fmla="*/ 1081549 h 1120878"/>
              <a:gd name="connsiteX27" fmla="*/ 108155 w 1323370"/>
              <a:gd name="connsiteY27" fmla="*/ 1052052 h 1120878"/>
              <a:gd name="connsiteX28" fmla="*/ 78659 w 1323370"/>
              <a:gd name="connsiteY28" fmla="*/ 1022555 h 1120878"/>
              <a:gd name="connsiteX29" fmla="*/ 39329 w 1323370"/>
              <a:gd name="connsiteY29" fmla="*/ 1012723 h 1120878"/>
              <a:gd name="connsiteX30" fmla="*/ 0 w 1323370"/>
              <a:gd name="connsiteY30" fmla="*/ 983226 h 11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23370" h="1120878">
                <a:moveTo>
                  <a:pt x="1081549" y="0"/>
                </a:moveTo>
                <a:cubicBezTo>
                  <a:pt x="1101213" y="13110"/>
                  <a:pt x="1122386" y="24199"/>
                  <a:pt x="1140542" y="39329"/>
                </a:cubicBezTo>
                <a:cubicBezTo>
                  <a:pt x="1201734" y="90322"/>
                  <a:pt x="1264271" y="174543"/>
                  <a:pt x="1288026" y="245807"/>
                </a:cubicBezTo>
                <a:lnTo>
                  <a:pt x="1307691" y="304800"/>
                </a:lnTo>
                <a:cubicBezTo>
                  <a:pt x="1321991" y="404900"/>
                  <a:pt x="1334314" y="460301"/>
                  <a:pt x="1307691" y="580104"/>
                </a:cubicBezTo>
                <a:cubicBezTo>
                  <a:pt x="1297194" y="627339"/>
                  <a:pt x="1209623" y="668423"/>
                  <a:pt x="1179871" y="688258"/>
                </a:cubicBezTo>
                <a:cubicBezTo>
                  <a:pt x="1156413" y="703897"/>
                  <a:pt x="1137030" y="726479"/>
                  <a:pt x="1111046" y="737420"/>
                </a:cubicBezTo>
                <a:cubicBezTo>
                  <a:pt x="1090474" y="746082"/>
                  <a:pt x="938173" y="779113"/>
                  <a:pt x="904568" y="786581"/>
                </a:cubicBezTo>
                <a:cubicBezTo>
                  <a:pt x="763768" y="774337"/>
                  <a:pt x="689774" y="812149"/>
                  <a:pt x="609600" y="707923"/>
                </a:cubicBezTo>
                <a:cubicBezTo>
                  <a:pt x="594382" y="688139"/>
                  <a:pt x="589936" y="662039"/>
                  <a:pt x="580104" y="639097"/>
                </a:cubicBezTo>
                <a:cubicBezTo>
                  <a:pt x="576826" y="616155"/>
                  <a:pt x="570271" y="593446"/>
                  <a:pt x="570271" y="570271"/>
                </a:cubicBezTo>
                <a:cubicBezTo>
                  <a:pt x="570271" y="524270"/>
                  <a:pt x="572541" y="477995"/>
                  <a:pt x="580104" y="432620"/>
                </a:cubicBezTo>
                <a:cubicBezTo>
                  <a:pt x="585341" y="401196"/>
                  <a:pt x="603465" y="386526"/>
                  <a:pt x="629265" y="373626"/>
                </a:cubicBezTo>
                <a:cubicBezTo>
                  <a:pt x="658136" y="359190"/>
                  <a:pt x="687133" y="344504"/>
                  <a:pt x="717755" y="334297"/>
                </a:cubicBezTo>
                <a:cubicBezTo>
                  <a:pt x="736668" y="327993"/>
                  <a:pt x="757084" y="327742"/>
                  <a:pt x="776749" y="324465"/>
                </a:cubicBezTo>
                <a:cubicBezTo>
                  <a:pt x="822633" y="334297"/>
                  <a:pt x="870968" y="336195"/>
                  <a:pt x="914400" y="353962"/>
                </a:cubicBezTo>
                <a:cubicBezTo>
                  <a:pt x="944734" y="366371"/>
                  <a:pt x="967288" y="392706"/>
                  <a:pt x="993059" y="412955"/>
                </a:cubicBezTo>
                <a:cubicBezTo>
                  <a:pt x="1013187" y="428769"/>
                  <a:pt x="1034833" y="443175"/>
                  <a:pt x="1052052" y="462116"/>
                </a:cubicBezTo>
                <a:cubicBezTo>
                  <a:pt x="1078417" y="491117"/>
                  <a:pt x="1093894" y="526135"/>
                  <a:pt x="1111046" y="560439"/>
                </a:cubicBezTo>
                <a:cubicBezTo>
                  <a:pt x="1137309" y="665495"/>
                  <a:pt x="1133908" y="631500"/>
                  <a:pt x="1091381" y="825910"/>
                </a:cubicBezTo>
                <a:cubicBezTo>
                  <a:pt x="1070933" y="919385"/>
                  <a:pt x="1059441" y="903462"/>
                  <a:pt x="1002891" y="953729"/>
                </a:cubicBezTo>
                <a:cubicBezTo>
                  <a:pt x="989034" y="966046"/>
                  <a:pt x="978556" y="982153"/>
                  <a:pt x="963562" y="993058"/>
                </a:cubicBezTo>
                <a:cubicBezTo>
                  <a:pt x="917367" y="1026655"/>
                  <a:pt x="848095" y="1053627"/>
                  <a:pt x="796413" y="1071716"/>
                </a:cubicBezTo>
                <a:cubicBezTo>
                  <a:pt x="764117" y="1083020"/>
                  <a:pt x="731944" y="1096235"/>
                  <a:pt x="698091" y="1101213"/>
                </a:cubicBezTo>
                <a:cubicBezTo>
                  <a:pt x="620000" y="1112697"/>
                  <a:pt x="540775" y="1114323"/>
                  <a:pt x="462117" y="1120878"/>
                </a:cubicBezTo>
                <a:cubicBezTo>
                  <a:pt x="373627" y="1117601"/>
                  <a:pt x="284469" y="1122378"/>
                  <a:pt x="196646" y="1111046"/>
                </a:cubicBezTo>
                <a:cubicBezTo>
                  <a:pt x="180394" y="1108949"/>
                  <a:pt x="170952" y="1090639"/>
                  <a:pt x="157317" y="1081549"/>
                </a:cubicBezTo>
                <a:cubicBezTo>
                  <a:pt x="141416" y="1070948"/>
                  <a:pt x="123444" y="1063518"/>
                  <a:pt x="108155" y="1052052"/>
                </a:cubicBezTo>
                <a:cubicBezTo>
                  <a:pt x="97031" y="1043709"/>
                  <a:pt x="90732" y="1029454"/>
                  <a:pt x="78659" y="1022555"/>
                </a:cubicBezTo>
                <a:cubicBezTo>
                  <a:pt x="66926" y="1015850"/>
                  <a:pt x="52439" y="1016000"/>
                  <a:pt x="39329" y="1012723"/>
                </a:cubicBezTo>
                <a:cubicBezTo>
                  <a:pt x="5976" y="990487"/>
                  <a:pt x="18189" y="1001413"/>
                  <a:pt x="0" y="983226"/>
                </a:cubicBezTo>
              </a:path>
            </a:pathLst>
          </a:custGeom>
          <a:ln w="57150" cap="flat" cmpd="sng" algn="ctr">
            <a:solidFill>
              <a:srgbClr val="EFAE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637DBA91-A961-CCA0-B716-8829280722EB}"/>
              </a:ext>
            </a:extLst>
          </p:cNvPr>
          <p:cNvSpPr/>
          <p:nvPr/>
        </p:nvSpPr>
        <p:spPr>
          <a:xfrm>
            <a:off x="5868100" y="3500283"/>
            <a:ext cx="1124998" cy="1327355"/>
          </a:xfrm>
          <a:custGeom>
            <a:avLst/>
            <a:gdLst>
              <a:gd name="connsiteX0" fmla="*/ 23785 w 1124998"/>
              <a:gd name="connsiteY0" fmla="*/ 1327355 h 1327355"/>
              <a:gd name="connsiteX1" fmla="*/ 4121 w 1124998"/>
              <a:gd name="connsiteY1" fmla="*/ 1278194 h 1327355"/>
              <a:gd name="connsiteX2" fmla="*/ 33617 w 1124998"/>
              <a:gd name="connsiteY2" fmla="*/ 1032387 h 1327355"/>
              <a:gd name="connsiteX3" fmla="*/ 43450 w 1124998"/>
              <a:gd name="connsiteY3" fmla="*/ 973394 h 1327355"/>
              <a:gd name="connsiteX4" fmla="*/ 53282 w 1124998"/>
              <a:gd name="connsiteY4" fmla="*/ 934065 h 1327355"/>
              <a:gd name="connsiteX5" fmla="*/ 122108 w 1124998"/>
              <a:gd name="connsiteY5" fmla="*/ 757084 h 1327355"/>
              <a:gd name="connsiteX6" fmla="*/ 171269 w 1124998"/>
              <a:gd name="connsiteY6" fmla="*/ 688258 h 1327355"/>
              <a:gd name="connsiteX7" fmla="*/ 259759 w 1124998"/>
              <a:gd name="connsiteY7" fmla="*/ 609600 h 1327355"/>
              <a:gd name="connsiteX8" fmla="*/ 348250 w 1124998"/>
              <a:gd name="connsiteY8" fmla="*/ 580104 h 1327355"/>
              <a:gd name="connsiteX9" fmla="*/ 761205 w 1124998"/>
              <a:gd name="connsiteY9" fmla="*/ 629265 h 1327355"/>
              <a:gd name="connsiteX10" fmla="*/ 800534 w 1124998"/>
              <a:gd name="connsiteY10" fmla="*/ 658762 h 1327355"/>
              <a:gd name="connsiteX11" fmla="*/ 820198 w 1124998"/>
              <a:gd name="connsiteY11" fmla="*/ 698091 h 1327355"/>
              <a:gd name="connsiteX12" fmla="*/ 830030 w 1124998"/>
              <a:gd name="connsiteY12" fmla="*/ 934065 h 1327355"/>
              <a:gd name="connsiteX13" fmla="*/ 810366 w 1124998"/>
              <a:gd name="connsiteY13" fmla="*/ 963562 h 1327355"/>
              <a:gd name="connsiteX14" fmla="*/ 780869 w 1124998"/>
              <a:gd name="connsiteY14" fmla="*/ 993058 h 1327355"/>
              <a:gd name="connsiteX15" fmla="*/ 662882 w 1124998"/>
              <a:gd name="connsiteY15" fmla="*/ 1022555 h 1327355"/>
              <a:gd name="connsiteX16" fmla="*/ 544895 w 1124998"/>
              <a:gd name="connsiteY16" fmla="*/ 1012723 h 1327355"/>
              <a:gd name="connsiteX17" fmla="*/ 466237 w 1124998"/>
              <a:gd name="connsiteY17" fmla="*/ 943897 h 1327355"/>
              <a:gd name="connsiteX18" fmla="*/ 446572 w 1124998"/>
              <a:gd name="connsiteY18" fmla="*/ 904568 h 1327355"/>
              <a:gd name="connsiteX19" fmla="*/ 426908 w 1124998"/>
              <a:gd name="connsiteY19" fmla="*/ 875071 h 1327355"/>
              <a:gd name="connsiteX20" fmla="*/ 456405 w 1124998"/>
              <a:gd name="connsiteY20" fmla="*/ 442452 h 1327355"/>
              <a:gd name="connsiteX21" fmla="*/ 544895 w 1124998"/>
              <a:gd name="connsiteY21" fmla="*/ 353962 h 1327355"/>
              <a:gd name="connsiteX22" fmla="*/ 574392 w 1124998"/>
              <a:gd name="connsiteY22" fmla="*/ 304800 h 1327355"/>
              <a:gd name="connsiteX23" fmla="*/ 623553 w 1124998"/>
              <a:gd name="connsiteY23" fmla="*/ 275304 h 1327355"/>
              <a:gd name="connsiteX24" fmla="*/ 662882 w 1124998"/>
              <a:gd name="connsiteY24" fmla="*/ 245807 h 1327355"/>
              <a:gd name="connsiteX25" fmla="*/ 682546 w 1124998"/>
              <a:gd name="connsiteY25" fmla="*/ 216310 h 1327355"/>
              <a:gd name="connsiteX26" fmla="*/ 771037 w 1124998"/>
              <a:gd name="connsiteY26" fmla="*/ 157317 h 1327355"/>
              <a:gd name="connsiteX27" fmla="*/ 839863 w 1124998"/>
              <a:gd name="connsiteY27" fmla="*/ 117987 h 1327355"/>
              <a:gd name="connsiteX28" fmla="*/ 879192 w 1124998"/>
              <a:gd name="connsiteY28" fmla="*/ 108155 h 1327355"/>
              <a:gd name="connsiteX29" fmla="*/ 967682 w 1124998"/>
              <a:gd name="connsiteY29" fmla="*/ 58994 h 1327355"/>
              <a:gd name="connsiteX30" fmla="*/ 1007011 w 1124998"/>
              <a:gd name="connsiteY30" fmla="*/ 39329 h 1327355"/>
              <a:gd name="connsiteX31" fmla="*/ 1056172 w 1124998"/>
              <a:gd name="connsiteY31" fmla="*/ 29497 h 1327355"/>
              <a:gd name="connsiteX32" fmla="*/ 1124998 w 1124998"/>
              <a:gd name="connsiteY32" fmla="*/ 0 h 13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24998" h="1327355">
                <a:moveTo>
                  <a:pt x="23785" y="1327355"/>
                </a:moveTo>
                <a:cubicBezTo>
                  <a:pt x="17230" y="1310968"/>
                  <a:pt x="4826" y="1295829"/>
                  <a:pt x="4121" y="1278194"/>
                </a:cubicBezTo>
                <a:cubicBezTo>
                  <a:pt x="-2697" y="1107751"/>
                  <a:pt x="-5706" y="1130699"/>
                  <a:pt x="33617" y="1032387"/>
                </a:cubicBezTo>
                <a:cubicBezTo>
                  <a:pt x="36895" y="1012723"/>
                  <a:pt x="39540" y="992942"/>
                  <a:pt x="43450" y="973394"/>
                </a:cubicBezTo>
                <a:cubicBezTo>
                  <a:pt x="46100" y="960143"/>
                  <a:pt x="49251" y="946963"/>
                  <a:pt x="53282" y="934065"/>
                </a:cubicBezTo>
                <a:cubicBezTo>
                  <a:pt x="72120" y="873782"/>
                  <a:pt x="88625" y="811494"/>
                  <a:pt x="122108" y="757084"/>
                </a:cubicBezTo>
                <a:cubicBezTo>
                  <a:pt x="136884" y="733073"/>
                  <a:pt x="153058" y="709780"/>
                  <a:pt x="171269" y="688258"/>
                </a:cubicBezTo>
                <a:cubicBezTo>
                  <a:pt x="182135" y="675417"/>
                  <a:pt x="231125" y="621531"/>
                  <a:pt x="259759" y="609600"/>
                </a:cubicBezTo>
                <a:cubicBezTo>
                  <a:pt x="288460" y="597641"/>
                  <a:pt x="318753" y="589936"/>
                  <a:pt x="348250" y="580104"/>
                </a:cubicBezTo>
                <a:cubicBezTo>
                  <a:pt x="941387" y="610520"/>
                  <a:pt x="619936" y="508177"/>
                  <a:pt x="761205" y="629265"/>
                </a:cubicBezTo>
                <a:cubicBezTo>
                  <a:pt x="773647" y="639930"/>
                  <a:pt x="787424" y="648930"/>
                  <a:pt x="800534" y="658762"/>
                </a:cubicBezTo>
                <a:cubicBezTo>
                  <a:pt x="807089" y="671872"/>
                  <a:pt x="815189" y="684316"/>
                  <a:pt x="820198" y="698091"/>
                </a:cubicBezTo>
                <a:cubicBezTo>
                  <a:pt x="852714" y="787509"/>
                  <a:pt x="847071" y="820459"/>
                  <a:pt x="830030" y="934065"/>
                </a:cubicBezTo>
                <a:cubicBezTo>
                  <a:pt x="828277" y="945751"/>
                  <a:pt x="817931" y="954484"/>
                  <a:pt x="810366" y="963562"/>
                </a:cubicBezTo>
                <a:cubicBezTo>
                  <a:pt x="801464" y="974244"/>
                  <a:pt x="792184" y="984976"/>
                  <a:pt x="780869" y="993058"/>
                </a:cubicBezTo>
                <a:cubicBezTo>
                  <a:pt x="740800" y="1021679"/>
                  <a:pt x="714812" y="1016064"/>
                  <a:pt x="662882" y="1022555"/>
                </a:cubicBezTo>
                <a:cubicBezTo>
                  <a:pt x="623553" y="1019278"/>
                  <a:pt x="583311" y="1021762"/>
                  <a:pt x="544895" y="1012723"/>
                </a:cubicBezTo>
                <a:cubicBezTo>
                  <a:pt x="507910" y="1004021"/>
                  <a:pt x="484710" y="973453"/>
                  <a:pt x="466237" y="943897"/>
                </a:cubicBezTo>
                <a:cubicBezTo>
                  <a:pt x="458469" y="931468"/>
                  <a:pt x="453844" y="917294"/>
                  <a:pt x="446572" y="904568"/>
                </a:cubicBezTo>
                <a:cubicBezTo>
                  <a:pt x="440709" y="894308"/>
                  <a:pt x="433463" y="884903"/>
                  <a:pt x="426908" y="875071"/>
                </a:cubicBezTo>
                <a:cubicBezTo>
                  <a:pt x="411649" y="691981"/>
                  <a:pt x="403202" y="688514"/>
                  <a:pt x="456405" y="442452"/>
                </a:cubicBezTo>
                <a:cubicBezTo>
                  <a:pt x="462574" y="413920"/>
                  <a:pt x="525616" y="369385"/>
                  <a:pt x="544895" y="353962"/>
                </a:cubicBezTo>
                <a:cubicBezTo>
                  <a:pt x="554727" y="337575"/>
                  <a:pt x="560879" y="318313"/>
                  <a:pt x="574392" y="304800"/>
                </a:cubicBezTo>
                <a:cubicBezTo>
                  <a:pt x="587905" y="291287"/>
                  <a:pt x="607652" y="285904"/>
                  <a:pt x="623553" y="275304"/>
                </a:cubicBezTo>
                <a:cubicBezTo>
                  <a:pt x="637188" y="266214"/>
                  <a:pt x="649772" y="255639"/>
                  <a:pt x="662882" y="245807"/>
                </a:cubicBezTo>
                <a:cubicBezTo>
                  <a:pt x="669437" y="235975"/>
                  <a:pt x="674190" y="224666"/>
                  <a:pt x="682546" y="216310"/>
                </a:cubicBezTo>
                <a:cubicBezTo>
                  <a:pt x="728735" y="170121"/>
                  <a:pt x="723008" y="184762"/>
                  <a:pt x="771037" y="157317"/>
                </a:cubicBezTo>
                <a:cubicBezTo>
                  <a:pt x="807344" y="136570"/>
                  <a:pt x="796644" y="134194"/>
                  <a:pt x="839863" y="117987"/>
                </a:cubicBezTo>
                <a:cubicBezTo>
                  <a:pt x="852516" y="113242"/>
                  <a:pt x="866082" y="111432"/>
                  <a:pt x="879192" y="108155"/>
                </a:cubicBezTo>
                <a:cubicBezTo>
                  <a:pt x="994170" y="31502"/>
                  <a:pt x="894994" y="90146"/>
                  <a:pt x="967682" y="58994"/>
                </a:cubicBezTo>
                <a:cubicBezTo>
                  <a:pt x="981154" y="53220"/>
                  <a:pt x="993106" y="43964"/>
                  <a:pt x="1007011" y="39329"/>
                </a:cubicBezTo>
                <a:cubicBezTo>
                  <a:pt x="1022865" y="34044"/>
                  <a:pt x="1039785" y="32774"/>
                  <a:pt x="1056172" y="29497"/>
                </a:cubicBezTo>
                <a:cubicBezTo>
                  <a:pt x="1096913" y="2337"/>
                  <a:pt x="1074205" y="12699"/>
                  <a:pt x="1124998" y="0"/>
                </a:cubicBezTo>
              </a:path>
            </a:pathLst>
          </a:custGeom>
          <a:ln w="57150" cap="flat" cmpd="sng" algn="ctr">
            <a:solidFill>
              <a:srgbClr val="EFAE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5EB53A02-79A8-0268-B0A1-42A02EC9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160"/>
          <a:stretch/>
        </p:blipFill>
        <p:spPr>
          <a:xfrm>
            <a:off x="7512225" y="535425"/>
            <a:ext cx="4202443" cy="5951711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498C6901-267A-95FC-8B72-A534265A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8" t="1089" r="33067" b="13997"/>
          <a:stretch/>
        </p:blipFill>
        <p:spPr>
          <a:xfrm>
            <a:off x="912311" y="1463712"/>
            <a:ext cx="3496573" cy="502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3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3B01-0740-68E8-43FC-D717D0772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62CD542B-D3E3-3D66-4B8B-CBD954740869}"/>
              </a:ext>
            </a:extLst>
          </p:cNvPr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8C17BDC-1C75-ED82-614E-1587907968F7}"/>
              </a:ext>
            </a:extLst>
          </p:cNvPr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EDEA81BA-ACD0-BC22-1766-FB216010FF1E}"/>
              </a:ext>
            </a:extLst>
          </p:cNvPr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753BFF17-5A12-CD39-AAE7-A698669F609D}"/>
              </a:ext>
            </a:extLst>
          </p:cNvPr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8F77662-D988-D1FC-02AD-798292B3B6CF}"/>
              </a:ext>
            </a:extLst>
          </p:cNvPr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0A7DF646-38B3-8F05-0DE0-0D5173DE28E0}"/>
              </a:ext>
            </a:extLst>
          </p:cNvPr>
          <p:cNvSpPr/>
          <p:nvPr/>
        </p:nvSpPr>
        <p:spPr>
          <a:xfrm>
            <a:off x="2674218" y="3516870"/>
            <a:ext cx="684356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>
            <a:extLst>
              <a:ext uri="{FF2B5EF4-FFF2-40B4-BE49-F238E27FC236}">
                <a16:creationId xmlns:a16="http://schemas.microsoft.com/office/drawing/2014/main" id="{9E2C1B38-7352-1D85-6A3E-B7B624C8F27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53268" y="2092171"/>
            <a:ext cx="9085462" cy="20360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TW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THANKS</a:t>
            </a:r>
            <a:endParaRPr lang="zh-CN" altLang="en-US" sz="1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77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 rot="18892406">
            <a:off x="787317" y="3028038"/>
            <a:ext cx="2350848" cy="2383446"/>
          </a:xfrm>
          <a:prstGeom prst="roundRect">
            <a:avLst/>
          </a:pr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 rot="18892406">
            <a:off x="3528247" y="3028038"/>
            <a:ext cx="2350848" cy="2383446"/>
          </a:xfrm>
          <a:prstGeom prst="roundRect">
            <a:avLst/>
          </a:pr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39" name="圆角矩形 38"/>
          <p:cNvSpPr/>
          <p:nvPr/>
        </p:nvSpPr>
        <p:spPr>
          <a:xfrm rot="18892406">
            <a:off x="6270163" y="3028038"/>
            <a:ext cx="2350848" cy="2383446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40" name="圆角矩形 39"/>
          <p:cNvSpPr/>
          <p:nvPr/>
        </p:nvSpPr>
        <p:spPr>
          <a:xfrm rot="18892406">
            <a:off x="9051127" y="3028038"/>
            <a:ext cx="2350848" cy="23834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80786" y="3338652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761275" y="3338652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23806" y="3338652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258799" y="3338652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33712" y="3955093"/>
            <a:ext cx="2148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BS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sz="4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TREE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47344" y="3955093"/>
            <a:ext cx="27767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Symbol TB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19313" y="3955092"/>
            <a:ext cx="1806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4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SIC/XE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483050" y="3955092"/>
            <a:ext cx="2404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HASH TB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773939" y="912151"/>
            <a:ext cx="8647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PA_文本框 2"/>
          <p:cNvSpPr txBox="1"/>
          <p:nvPr>
            <p:custDataLst>
              <p:tags r:id="rId1"/>
            </p:custDataLst>
          </p:nvPr>
        </p:nvSpPr>
        <p:spPr>
          <a:xfrm>
            <a:off x="4909375" y="1237484"/>
            <a:ext cx="2220229" cy="12078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</a:t>
            </a:r>
            <a:r>
              <a:rPr kumimoji="0" lang="zh-TW" alt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錄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1356FC-436D-F17D-8727-9FD4F97D7C13}"/>
              </a:ext>
            </a:extLst>
          </p:cNvPr>
          <p:cNvSpPr/>
          <p:nvPr/>
        </p:nvSpPr>
        <p:spPr>
          <a:xfrm>
            <a:off x="9431767" y="4585771"/>
            <a:ext cx="1607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(LOC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計算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9A053-01F9-065F-6848-933762E33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F2C2A804-767B-F830-C7E4-5415A73663F8}"/>
              </a:ext>
            </a:extLst>
          </p:cNvPr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283C189-4AD6-201E-4946-0F16E4BB8F50}"/>
              </a:ext>
            </a:extLst>
          </p:cNvPr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E89DC540-899D-851D-C1F9-E051DFC4C14D}"/>
              </a:ext>
            </a:extLst>
          </p:cNvPr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2A53C918-1612-0B6D-385F-1B0D71E31B01}"/>
              </a:ext>
            </a:extLst>
          </p:cNvPr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AA186AE-869A-AA51-DD89-A79030A456AE}"/>
              </a:ext>
            </a:extLst>
          </p:cNvPr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9C024AA2-9E97-6010-92AE-C4BA68F4FA2A}"/>
              </a:ext>
            </a:extLst>
          </p:cNvPr>
          <p:cNvSpPr/>
          <p:nvPr/>
        </p:nvSpPr>
        <p:spPr>
          <a:xfrm>
            <a:off x="2674218" y="3516870"/>
            <a:ext cx="684356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>
            <a:extLst>
              <a:ext uri="{FF2B5EF4-FFF2-40B4-BE49-F238E27FC236}">
                <a16:creationId xmlns:a16="http://schemas.microsoft.com/office/drawing/2014/main" id="{CD2D214F-A4E1-F4DE-228C-DB3E043BC97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349454" y="2096405"/>
            <a:ext cx="7501083" cy="20360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TW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SIC/XE</a:t>
            </a:r>
            <a:endParaRPr lang="zh-CN" altLang="en-US" sz="1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35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20877" y="478586"/>
            <a:ext cx="3082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SIC/XE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C51D3A4-0AE5-E8EB-515B-FC4C643E2511}"/>
              </a:ext>
            </a:extLst>
          </p:cNvPr>
          <p:cNvSpPr txBox="1"/>
          <p:nvPr/>
        </p:nvSpPr>
        <p:spPr>
          <a:xfrm>
            <a:off x="70339" y="370864"/>
            <a:ext cx="1050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/>
              <a:t>💻</a:t>
            </a:r>
          </a:p>
        </p:txBody>
      </p:sp>
      <p:sp>
        <p:nvSpPr>
          <p:cNvPr id="4" name="流程圖: 替代程序 3">
            <a:extLst>
              <a:ext uri="{FF2B5EF4-FFF2-40B4-BE49-F238E27FC236}">
                <a16:creationId xmlns:a16="http://schemas.microsoft.com/office/drawing/2014/main" id="{7EBF229D-8905-B77B-BABA-53CEA17B6041}"/>
              </a:ext>
            </a:extLst>
          </p:cNvPr>
          <p:cNvSpPr/>
          <p:nvPr/>
        </p:nvSpPr>
        <p:spPr>
          <a:xfrm>
            <a:off x="914395" y="2547024"/>
            <a:ext cx="2153265" cy="1140073"/>
          </a:xfrm>
          <a:custGeom>
            <a:avLst/>
            <a:gdLst>
              <a:gd name="connsiteX0" fmla="*/ 0 w 2153265"/>
              <a:gd name="connsiteY0" fmla="*/ 190012 h 1140073"/>
              <a:gd name="connsiteX1" fmla="*/ 190012 w 2153265"/>
              <a:gd name="connsiteY1" fmla="*/ 0 h 1140073"/>
              <a:gd name="connsiteX2" fmla="*/ 816557 w 2153265"/>
              <a:gd name="connsiteY2" fmla="*/ 0 h 1140073"/>
              <a:gd name="connsiteX3" fmla="*/ 1372173 w 2153265"/>
              <a:gd name="connsiteY3" fmla="*/ 0 h 1140073"/>
              <a:gd name="connsiteX4" fmla="*/ 1963253 w 2153265"/>
              <a:gd name="connsiteY4" fmla="*/ 0 h 1140073"/>
              <a:gd name="connsiteX5" fmla="*/ 2153265 w 2153265"/>
              <a:gd name="connsiteY5" fmla="*/ 190012 h 1140073"/>
              <a:gd name="connsiteX6" fmla="*/ 2153265 w 2153265"/>
              <a:gd name="connsiteY6" fmla="*/ 577637 h 1140073"/>
              <a:gd name="connsiteX7" fmla="*/ 2153265 w 2153265"/>
              <a:gd name="connsiteY7" fmla="*/ 950061 h 1140073"/>
              <a:gd name="connsiteX8" fmla="*/ 1963253 w 2153265"/>
              <a:gd name="connsiteY8" fmla="*/ 1140073 h 1140073"/>
              <a:gd name="connsiteX9" fmla="*/ 1354440 w 2153265"/>
              <a:gd name="connsiteY9" fmla="*/ 1140073 h 1140073"/>
              <a:gd name="connsiteX10" fmla="*/ 745628 w 2153265"/>
              <a:gd name="connsiteY10" fmla="*/ 1140073 h 1140073"/>
              <a:gd name="connsiteX11" fmla="*/ 190012 w 2153265"/>
              <a:gd name="connsiteY11" fmla="*/ 1140073 h 1140073"/>
              <a:gd name="connsiteX12" fmla="*/ 0 w 2153265"/>
              <a:gd name="connsiteY12" fmla="*/ 950061 h 1140073"/>
              <a:gd name="connsiteX13" fmla="*/ 0 w 2153265"/>
              <a:gd name="connsiteY13" fmla="*/ 562436 h 1140073"/>
              <a:gd name="connsiteX14" fmla="*/ 0 w 2153265"/>
              <a:gd name="connsiteY14" fmla="*/ 190012 h 114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3265" h="1140073" fill="none" extrusionOk="0">
                <a:moveTo>
                  <a:pt x="0" y="190012"/>
                </a:moveTo>
                <a:cubicBezTo>
                  <a:pt x="-13607" y="77634"/>
                  <a:pt x="106992" y="19871"/>
                  <a:pt x="190012" y="0"/>
                </a:cubicBezTo>
                <a:cubicBezTo>
                  <a:pt x="429482" y="-17474"/>
                  <a:pt x="579183" y="58163"/>
                  <a:pt x="816557" y="0"/>
                </a:cubicBezTo>
                <a:cubicBezTo>
                  <a:pt x="1053932" y="-58163"/>
                  <a:pt x="1144133" y="42172"/>
                  <a:pt x="1372173" y="0"/>
                </a:cubicBezTo>
                <a:cubicBezTo>
                  <a:pt x="1600213" y="-42172"/>
                  <a:pt x="1693316" y="53283"/>
                  <a:pt x="1963253" y="0"/>
                </a:cubicBezTo>
                <a:cubicBezTo>
                  <a:pt x="2075964" y="-4561"/>
                  <a:pt x="2156986" y="74185"/>
                  <a:pt x="2153265" y="190012"/>
                </a:cubicBezTo>
                <a:cubicBezTo>
                  <a:pt x="2172186" y="364018"/>
                  <a:pt x="2141921" y="419937"/>
                  <a:pt x="2153265" y="577637"/>
                </a:cubicBezTo>
                <a:cubicBezTo>
                  <a:pt x="2164609" y="735338"/>
                  <a:pt x="2147400" y="817556"/>
                  <a:pt x="2153265" y="950061"/>
                </a:cubicBezTo>
                <a:cubicBezTo>
                  <a:pt x="2155925" y="1083848"/>
                  <a:pt x="2053408" y="1154753"/>
                  <a:pt x="1963253" y="1140073"/>
                </a:cubicBezTo>
                <a:cubicBezTo>
                  <a:pt x="1711181" y="1173395"/>
                  <a:pt x="1523603" y="1086737"/>
                  <a:pt x="1354440" y="1140073"/>
                </a:cubicBezTo>
                <a:cubicBezTo>
                  <a:pt x="1185277" y="1193409"/>
                  <a:pt x="993705" y="1080138"/>
                  <a:pt x="745628" y="1140073"/>
                </a:cubicBezTo>
                <a:cubicBezTo>
                  <a:pt x="497551" y="1200008"/>
                  <a:pt x="352176" y="1081009"/>
                  <a:pt x="190012" y="1140073"/>
                </a:cubicBezTo>
                <a:cubicBezTo>
                  <a:pt x="60548" y="1122002"/>
                  <a:pt x="-11552" y="1052661"/>
                  <a:pt x="0" y="950061"/>
                </a:cubicBezTo>
                <a:cubicBezTo>
                  <a:pt x="-20179" y="848435"/>
                  <a:pt x="13733" y="685995"/>
                  <a:pt x="0" y="562436"/>
                </a:cubicBezTo>
                <a:cubicBezTo>
                  <a:pt x="-13733" y="438877"/>
                  <a:pt x="33435" y="337791"/>
                  <a:pt x="0" y="190012"/>
                </a:cubicBezTo>
                <a:close/>
              </a:path>
              <a:path w="2153265" h="1140073" stroke="0" extrusionOk="0">
                <a:moveTo>
                  <a:pt x="0" y="190012"/>
                </a:moveTo>
                <a:cubicBezTo>
                  <a:pt x="-13298" y="107126"/>
                  <a:pt x="92458" y="-11423"/>
                  <a:pt x="190012" y="0"/>
                </a:cubicBezTo>
                <a:cubicBezTo>
                  <a:pt x="474386" y="-19262"/>
                  <a:pt x="591991" y="40799"/>
                  <a:pt x="781092" y="0"/>
                </a:cubicBezTo>
                <a:cubicBezTo>
                  <a:pt x="970193" y="-40799"/>
                  <a:pt x="1122235" y="58680"/>
                  <a:pt x="1407637" y="0"/>
                </a:cubicBezTo>
                <a:cubicBezTo>
                  <a:pt x="1693039" y="-58680"/>
                  <a:pt x="1794399" y="65388"/>
                  <a:pt x="1963253" y="0"/>
                </a:cubicBezTo>
                <a:cubicBezTo>
                  <a:pt x="2049361" y="24116"/>
                  <a:pt x="2129951" y="79559"/>
                  <a:pt x="2153265" y="190012"/>
                </a:cubicBezTo>
                <a:cubicBezTo>
                  <a:pt x="2192039" y="362538"/>
                  <a:pt x="2112038" y="381360"/>
                  <a:pt x="2153265" y="554836"/>
                </a:cubicBezTo>
                <a:cubicBezTo>
                  <a:pt x="2194492" y="728312"/>
                  <a:pt x="2114022" y="793129"/>
                  <a:pt x="2153265" y="950061"/>
                </a:cubicBezTo>
                <a:cubicBezTo>
                  <a:pt x="2146086" y="1045278"/>
                  <a:pt x="2078869" y="1163907"/>
                  <a:pt x="1963253" y="1140073"/>
                </a:cubicBezTo>
                <a:cubicBezTo>
                  <a:pt x="1789703" y="1153991"/>
                  <a:pt x="1685306" y="1131800"/>
                  <a:pt x="1407637" y="1140073"/>
                </a:cubicBezTo>
                <a:cubicBezTo>
                  <a:pt x="1129968" y="1148346"/>
                  <a:pt x="1013700" y="1139257"/>
                  <a:pt x="869754" y="1140073"/>
                </a:cubicBezTo>
                <a:cubicBezTo>
                  <a:pt x="725808" y="1140889"/>
                  <a:pt x="385505" y="1124705"/>
                  <a:pt x="190012" y="1140073"/>
                </a:cubicBezTo>
                <a:cubicBezTo>
                  <a:pt x="100725" y="1146820"/>
                  <a:pt x="20238" y="1040535"/>
                  <a:pt x="0" y="950061"/>
                </a:cubicBezTo>
                <a:cubicBezTo>
                  <a:pt x="-10004" y="825926"/>
                  <a:pt x="34988" y="699200"/>
                  <a:pt x="0" y="585237"/>
                </a:cubicBezTo>
                <a:cubicBezTo>
                  <a:pt x="-34988" y="471274"/>
                  <a:pt x="44732" y="338958"/>
                  <a:pt x="0" y="190012"/>
                </a:cubicBezTo>
                <a:close/>
              </a:path>
            </a:pathLst>
          </a:custGeom>
          <a:solidFill>
            <a:srgbClr val="F6C678"/>
          </a:solidFill>
          <a:ln w="38100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01441694">
                  <a:prstGeom prst="flowChartAlternate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文件 4">
            <a:extLst>
              <a:ext uri="{FF2B5EF4-FFF2-40B4-BE49-F238E27FC236}">
                <a16:creationId xmlns:a16="http://schemas.microsoft.com/office/drawing/2014/main" id="{938DEE59-0B44-EE7B-E7F7-32FAB7E8B692}"/>
              </a:ext>
            </a:extLst>
          </p:cNvPr>
          <p:cNvSpPr/>
          <p:nvPr/>
        </p:nvSpPr>
        <p:spPr>
          <a:xfrm>
            <a:off x="8662211" y="699342"/>
            <a:ext cx="2015613" cy="1189704"/>
          </a:xfrm>
          <a:custGeom>
            <a:avLst/>
            <a:gdLst>
              <a:gd name="connsiteX0" fmla="*/ 0 w 2015613"/>
              <a:gd name="connsiteY0" fmla="*/ 0 h 1189704"/>
              <a:gd name="connsiteX1" fmla="*/ 544216 w 2015613"/>
              <a:gd name="connsiteY1" fmla="*/ 0 h 1189704"/>
              <a:gd name="connsiteX2" fmla="*/ 987650 w 2015613"/>
              <a:gd name="connsiteY2" fmla="*/ 0 h 1189704"/>
              <a:gd name="connsiteX3" fmla="*/ 1431085 w 2015613"/>
              <a:gd name="connsiteY3" fmla="*/ 0 h 1189704"/>
              <a:gd name="connsiteX4" fmla="*/ 2015613 w 2015613"/>
              <a:gd name="connsiteY4" fmla="*/ 0 h 1189704"/>
              <a:gd name="connsiteX5" fmla="*/ 2015613 w 2015613"/>
              <a:gd name="connsiteY5" fmla="*/ 477038 h 1189704"/>
              <a:gd name="connsiteX6" fmla="*/ 2015613 w 2015613"/>
              <a:gd name="connsiteY6" fmla="*/ 954076 h 1189704"/>
              <a:gd name="connsiteX7" fmla="*/ 0 w 2015613"/>
              <a:gd name="connsiteY7" fmla="*/ 1111051 h 1189704"/>
              <a:gd name="connsiteX8" fmla="*/ 0 w 2015613"/>
              <a:gd name="connsiteY8" fmla="*/ 555526 h 1189704"/>
              <a:gd name="connsiteX9" fmla="*/ 0 w 2015613"/>
              <a:gd name="connsiteY9" fmla="*/ 0 h 118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5613" h="1189704" fill="none" extrusionOk="0">
                <a:moveTo>
                  <a:pt x="0" y="0"/>
                </a:moveTo>
                <a:cubicBezTo>
                  <a:pt x="159415" y="-52147"/>
                  <a:pt x="349094" y="2305"/>
                  <a:pt x="544216" y="0"/>
                </a:cubicBezTo>
                <a:cubicBezTo>
                  <a:pt x="739338" y="-2305"/>
                  <a:pt x="834941" y="1837"/>
                  <a:pt x="987650" y="0"/>
                </a:cubicBezTo>
                <a:cubicBezTo>
                  <a:pt x="1140359" y="-1837"/>
                  <a:pt x="1212760" y="5128"/>
                  <a:pt x="1431085" y="0"/>
                </a:cubicBezTo>
                <a:cubicBezTo>
                  <a:pt x="1649410" y="-5128"/>
                  <a:pt x="1884032" y="35622"/>
                  <a:pt x="2015613" y="0"/>
                </a:cubicBezTo>
                <a:cubicBezTo>
                  <a:pt x="2034346" y="128067"/>
                  <a:pt x="1967552" y="338142"/>
                  <a:pt x="2015613" y="477038"/>
                </a:cubicBezTo>
                <a:cubicBezTo>
                  <a:pt x="2063674" y="615934"/>
                  <a:pt x="1959570" y="839535"/>
                  <a:pt x="2015613" y="954076"/>
                </a:cubicBezTo>
                <a:cubicBezTo>
                  <a:pt x="972284" y="982802"/>
                  <a:pt x="1040016" y="1282413"/>
                  <a:pt x="0" y="1111051"/>
                </a:cubicBezTo>
                <a:cubicBezTo>
                  <a:pt x="-59066" y="899663"/>
                  <a:pt x="59556" y="678637"/>
                  <a:pt x="0" y="555526"/>
                </a:cubicBezTo>
                <a:cubicBezTo>
                  <a:pt x="-59556" y="432416"/>
                  <a:pt x="58343" y="235582"/>
                  <a:pt x="0" y="0"/>
                </a:cubicBezTo>
                <a:close/>
              </a:path>
              <a:path w="2015613" h="1189704" stroke="0" extrusionOk="0">
                <a:moveTo>
                  <a:pt x="0" y="0"/>
                </a:moveTo>
                <a:cubicBezTo>
                  <a:pt x="224567" y="-36443"/>
                  <a:pt x="357351" y="48910"/>
                  <a:pt x="524059" y="0"/>
                </a:cubicBezTo>
                <a:cubicBezTo>
                  <a:pt x="690767" y="-48910"/>
                  <a:pt x="802829" y="299"/>
                  <a:pt x="1068275" y="0"/>
                </a:cubicBezTo>
                <a:cubicBezTo>
                  <a:pt x="1333721" y="-299"/>
                  <a:pt x="1446464" y="45218"/>
                  <a:pt x="1572178" y="0"/>
                </a:cubicBezTo>
                <a:cubicBezTo>
                  <a:pt x="1697892" y="-45218"/>
                  <a:pt x="1797571" y="47473"/>
                  <a:pt x="2015613" y="0"/>
                </a:cubicBezTo>
                <a:cubicBezTo>
                  <a:pt x="2028201" y="158814"/>
                  <a:pt x="1997064" y="226161"/>
                  <a:pt x="2015613" y="448416"/>
                </a:cubicBezTo>
                <a:cubicBezTo>
                  <a:pt x="2034162" y="670671"/>
                  <a:pt x="1984853" y="787504"/>
                  <a:pt x="2015613" y="954076"/>
                </a:cubicBezTo>
                <a:cubicBezTo>
                  <a:pt x="978365" y="982519"/>
                  <a:pt x="989442" y="1273680"/>
                  <a:pt x="0" y="1111051"/>
                </a:cubicBezTo>
                <a:cubicBezTo>
                  <a:pt x="-67426" y="905257"/>
                  <a:pt x="35727" y="761541"/>
                  <a:pt x="0" y="544415"/>
                </a:cubicBezTo>
                <a:cubicBezTo>
                  <a:pt x="-35727" y="327289"/>
                  <a:pt x="50711" y="188355"/>
                  <a:pt x="0" y="0"/>
                </a:cubicBezTo>
                <a:close/>
              </a:path>
            </a:pathLst>
          </a:custGeom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2130445795">
                  <a:prstGeom prst="flowChartDocumen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4FC0AF08-5541-FEF8-0236-2937BBB0A761}"/>
              </a:ext>
            </a:extLst>
          </p:cNvPr>
          <p:cNvSpPr/>
          <p:nvPr/>
        </p:nvSpPr>
        <p:spPr>
          <a:xfrm>
            <a:off x="4626072" y="2547023"/>
            <a:ext cx="2094271" cy="1140073"/>
          </a:xfrm>
          <a:custGeom>
            <a:avLst/>
            <a:gdLst>
              <a:gd name="connsiteX0" fmla="*/ 0 w 2094271"/>
              <a:gd name="connsiteY0" fmla="*/ 0 h 1140073"/>
              <a:gd name="connsiteX1" fmla="*/ 544510 w 2094271"/>
              <a:gd name="connsiteY1" fmla="*/ 0 h 1140073"/>
              <a:gd name="connsiteX2" fmla="*/ 1026193 w 2094271"/>
              <a:gd name="connsiteY2" fmla="*/ 0 h 1140073"/>
              <a:gd name="connsiteX3" fmla="*/ 1486932 w 2094271"/>
              <a:gd name="connsiteY3" fmla="*/ 0 h 1140073"/>
              <a:gd name="connsiteX4" fmla="*/ 2094271 w 2094271"/>
              <a:gd name="connsiteY4" fmla="*/ 0 h 1140073"/>
              <a:gd name="connsiteX5" fmla="*/ 2094271 w 2094271"/>
              <a:gd name="connsiteY5" fmla="*/ 581437 h 1140073"/>
              <a:gd name="connsiteX6" fmla="*/ 2094271 w 2094271"/>
              <a:gd name="connsiteY6" fmla="*/ 1140073 h 1140073"/>
              <a:gd name="connsiteX7" fmla="*/ 1570703 w 2094271"/>
              <a:gd name="connsiteY7" fmla="*/ 1140073 h 1140073"/>
              <a:gd name="connsiteX8" fmla="*/ 1089021 w 2094271"/>
              <a:gd name="connsiteY8" fmla="*/ 1140073 h 1140073"/>
              <a:gd name="connsiteX9" fmla="*/ 607339 w 2094271"/>
              <a:gd name="connsiteY9" fmla="*/ 1140073 h 1140073"/>
              <a:gd name="connsiteX10" fmla="*/ 0 w 2094271"/>
              <a:gd name="connsiteY10" fmla="*/ 1140073 h 1140073"/>
              <a:gd name="connsiteX11" fmla="*/ 0 w 2094271"/>
              <a:gd name="connsiteY11" fmla="*/ 592838 h 1140073"/>
              <a:gd name="connsiteX12" fmla="*/ 0 w 2094271"/>
              <a:gd name="connsiteY12" fmla="*/ 0 h 114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94271" h="1140073" fill="none" extrusionOk="0">
                <a:moveTo>
                  <a:pt x="0" y="0"/>
                </a:moveTo>
                <a:cubicBezTo>
                  <a:pt x="174410" y="-15679"/>
                  <a:pt x="313866" y="11992"/>
                  <a:pt x="544510" y="0"/>
                </a:cubicBezTo>
                <a:cubicBezTo>
                  <a:pt x="775154" y="-11992"/>
                  <a:pt x="910380" y="24622"/>
                  <a:pt x="1026193" y="0"/>
                </a:cubicBezTo>
                <a:cubicBezTo>
                  <a:pt x="1142006" y="-24622"/>
                  <a:pt x="1394360" y="47652"/>
                  <a:pt x="1486932" y="0"/>
                </a:cubicBezTo>
                <a:cubicBezTo>
                  <a:pt x="1579504" y="-47652"/>
                  <a:pt x="1965683" y="55244"/>
                  <a:pt x="2094271" y="0"/>
                </a:cubicBezTo>
                <a:cubicBezTo>
                  <a:pt x="2130436" y="243487"/>
                  <a:pt x="2065848" y="324641"/>
                  <a:pt x="2094271" y="581437"/>
                </a:cubicBezTo>
                <a:cubicBezTo>
                  <a:pt x="2122694" y="838233"/>
                  <a:pt x="2052041" y="976961"/>
                  <a:pt x="2094271" y="1140073"/>
                </a:cubicBezTo>
                <a:cubicBezTo>
                  <a:pt x="1982510" y="1171936"/>
                  <a:pt x="1823540" y="1123815"/>
                  <a:pt x="1570703" y="1140073"/>
                </a:cubicBezTo>
                <a:cubicBezTo>
                  <a:pt x="1317866" y="1156331"/>
                  <a:pt x="1290683" y="1084224"/>
                  <a:pt x="1089021" y="1140073"/>
                </a:cubicBezTo>
                <a:cubicBezTo>
                  <a:pt x="887359" y="1195922"/>
                  <a:pt x="744551" y="1114069"/>
                  <a:pt x="607339" y="1140073"/>
                </a:cubicBezTo>
                <a:cubicBezTo>
                  <a:pt x="470127" y="1166077"/>
                  <a:pt x="204085" y="1123088"/>
                  <a:pt x="0" y="1140073"/>
                </a:cubicBezTo>
                <a:cubicBezTo>
                  <a:pt x="-46593" y="919512"/>
                  <a:pt x="9622" y="825941"/>
                  <a:pt x="0" y="592838"/>
                </a:cubicBezTo>
                <a:cubicBezTo>
                  <a:pt x="-9622" y="359735"/>
                  <a:pt x="20667" y="223118"/>
                  <a:pt x="0" y="0"/>
                </a:cubicBezTo>
                <a:close/>
              </a:path>
              <a:path w="2094271" h="1140073" stroke="0" extrusionOk="0">
                <a:moveTo>
                  <a:pt x="0" y="0"/>
                </a:moveTo>
                <a:cubicBezTo>
                  <a:pt x="133903" y="-48012"/>
                  <a:pt x="255421" y="49168"/>
                  <a:pt x="460740" y="0"/>
                </a:cubicBezTo>
                <a:cubicBezTo>
                  <a:pt x="666059" y="-49168"/>
                  <a:pt x="813918" y="39657"/>
                  <a:pt x="921479" y="0"/>
                </a:cubicBezTo>
                <a:cubicBezTo>
                  <a:pt x="1029040" y="-39657"/>
                  <a:pt x="1267628" y="17628"/>
                  <a:pt x="1424104" y="0"/>
                </a:cubicBezTo>
                <a:cubicBezTo>
                  <a:pt x="1580581" y="-17628"/>
                  <a:pt x="1865568" y="8231"/>
                  <a:pt x="2094271" y="0"/>
                </a:cubicBezTo>
                <a:cubicBezTo>
                  <a:pt x="2096091" y="171280"/>
                  <a:pt x="2033502" y="340704"/>
                  <a:pt x="2094271" y="581437"/>
                </a:cubicBezTo>
                <a:cubicBezTo>
                  <a:pt x="2155040" y="822170"/>
                  <a:pt x="2084705" y="873931"/>
                  <a:pt x="2094271" y="1140073"/>
                </a:cubicBezTo>
                <a:cubicBezTo>
                  <a:pt x="1988931" y="1182199"/>
                  <a:pt x="1793566" y="1088289"/>
                  <a:pt x="1591646" y="1140073"/>
                </a:cubicBezTo>
                <a:cubicBezTo>
                  <a:pt x="1389726" y="1191857"/>
                  <a:pt x="1170503" y="1132423"/>
                  <a:pt x="1026193" y="1140073"/>
                </a:cubicBezTo>
                <a:cubicBezTo>
                  <a:pt x="881883" y="1147723"/>
                  <a:pt x="751730" y="1118461"/>
                  <a:pt x="523568" y="1140073"/>
                </a:cubicBezTo>
                <a:cubicBezTo>
                  <a:pt x="295406" y="1161685"/>
                  <a:pt x="191112" y="1085442"/>
                  <a:pt x="0" y="1140073"/>
                </a:cubicBezTo>
                <a:cubicBezTo>
                  <a:pt x="-57970" y="918976"/>
                  <a:pt x="55912" y="782100"/>
                  <a:pt x="0" y="558636"/>
                </a:cubicBezTo>
                <a:cubicBezTo>
                  <a:pt x="-55912" y="335172"/>
                  <a:pt x="56217" y="199753"/>
                  <a:pt x="0" y="0"/>
                </a:cubicBezTo>
                <a:close/>
              </a:path>
            </a:pathLst>
          </a:custGeom>
          <a:solidFill>
            <a:srgbClr val="EFAE8E"/>
          </a:solidFill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048302887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替代程序 6">
            <a:extLst>
              <a:ext uri="{FF2B5EF4-FFF2-40B4-BE49-F238E27FC236}">
                <a16:creationId xmlns:a16="http://schemas.microsoft.com/office/drawing/2014/main" id="{73AD6052-3B1D-F6EC-53F1-CA19F928DD13}"/>
              </a:ext>
            </a:extLst>
          </p:cNvPr>
          <p:cNvSpPr/>
          <p:nvPr/>
        </p:nvSpPr>
        <p:spPr>
          <a:xfrm>
            <a:off x="8436071" y="2547024"/>
            <a:ext cx="2553810" cy="1140073"/>
          </a:xfrm>
          <a:custGeom>
            <a:avLst/>
            <a:gdLst>
              <a:gd name="connsiteX0" fmla="*/ 0 w 2553810"/>
              <a:gd name="connsiteY0" fmla="*/ 190012 h 1140073"/>
              <a:gd name="connsiteX1" fmla="*/ 190012 w 2553810"/>
              <a:gd name="connsiteY1" fmla="*/ 0 h 1140073"/>
              <a:gd name="connsiteX2" fmla="*/ 711721 w 2553810"/>
              <a:gd name="connsiteY2" fmla="*/ 0 h 1140073"/>
              <a:gd name="connsiteX3" fmla="*/ 1189954 w 2553810"/>
              <a:gd name="connsiteY3" fmla="*/ 0 h 1140073"/>
              <a:gd name="connsiteX4" fmla="*/ 1733400 w 2553810"/>
              <a:gd name="connsiteY4" fmla="*/ 0 h 1140073"/>
              <a:gd name="connsiteX5" fmla="*/ 2363798 w 2553810"/>
              <a:gd name="connsiteY5" fmla="*/ 0 h 1140073"/>
              <a:gd name="connsiteX6" fmla="*/ 2553810 w 2553810"/>
              <a:gd name="connsiteY6" fmla="*/ 190012 h 1140073"/>
              <a:gd name="connsiteX7" fmla="*/ 2553810 w 2553810"/>
              <a:gd name="connsiteY7" fmla="*/ 562436 h 1140073"/>
              <a:gd name="connsiteX8" fmla="*/ 2553810 w 2553810"/>
              <a:gd name="connsiteY8" fmla="*/ 950061 h 1140073"/>
              <a:gd name="connsiteX9" fmla="*/ 2363798 w 2553810"/>
              <a:gd name="connsiteY9" fmla="*/ 1140073 h 1140073"/>
              <a:gd name="connsiteX10" fmla="*/ 1842089 w 2553810"/>
              <a:gd name="connsiteY10" fmla="*/ 1140073 h 1140073"/>
              <a:gd name="connsiteX11" fmla="*/ 1255167 w 2553810"/>
              <a:gd name="connsiteY11" fmla="*/ 1140073 h 1140073"/>
              <a:gd name="connsiteX12" fmla="*/ 668245 w 2553810"/>
              <a:gd name="connsiteY12" fmla="*/ 1140073 h 1140073"/>
              <a:gd name="connsiteX13" fmla="*/ 190012 w 2553810"/>
              <a:gd name="connsiteY13" fmla="*/ 1140073 h 1140073"/>
              <a:gd name="connsiteX14" fmla="*/ 0 w 2553810"/>
              <a:gd name="connsiteY14" fmla="*/ 950061 h 1140073"/>
              <a:gd name="connsiteX15" fmla="*/ 0 w 2553810"/>
              <a:gd name="connsiteY15" fmla="*/ 562436 h 1140073"/>
              <a:gd name="connsiteX16" fmla="*/ 0 w 2553810"/>
              <a:gd name="connsiteY16" fmla="*/ 190012 h 114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53810" h="1140073" fill="none" extrusionOk="0">
                <a:moveTo>
                  <a:pt x="0" y="190012"/>
                </a:moveTo>
                <a:cubicBezTo>
                  <a:pt x="-11476" y="60444"/>
                  <a:pt x="90847" y="382"/>
                  <a:pt x="190012" y="0"/>
                </a:cubicBezTo>
                <a:cubicBezTo>
                  <a:pt x="301185" y="-53893"/>
                  <a:pt x="605107" y="60688"/>
                  <a:pt x="711721" y="0"/>
                </a:cubicBezTo>
                <a:cubicBezTo>
                  <a:pt x="818335" y="-60688"/>
                  <a:pt x="1064724" y="7612"/>
                  <a:pt x="1189954" y="0"/>
                </a:cubicBezTo>
                <a:cubicBezTo>
                  <a:pt x="1315184" y="-7612"/>
                  <a:pt x="1461855" y="47915"/>
                  <a:pt x="1733400" y="0"/>
                </a:cubicBezTo>
                <a:cubicBezTo>
                  <a:pt x="2004945" y="-47915"/>
                  <a:pt x="2160009" y="36731"/>
                  <a:pt x="2363798" y="0"/>
                </a:cubicBezTo>
                <a:cubicBezTo>
                  <a:pt x="2486622" y="9413"/>
                  <a:pt x="2578831" y="73542"/>
                  <a:pt x="2553810" y="190012"/>
                </a:cubicBezTo>
                <a:cubicBezTo>
                  <a:pt x="2562283" y="282693"/>
                  <a:pt x="2542813" y="445410"/>
                  <a:pt x="2553810" y="562436"/>
                </a:cubicBezTo>
                <a:cubicBezTo>
                  <a:pt x="2564807" y="679462"/>
                  <a:pt x="2553565" y="822309"/>
                  <a:pt x="2553810" y="950061"/>
                </a:cubicBezTo>
                <a:cubicBezTo>
                  <a:pt x="2538671" y="1055620"/>
                  <a:pt x="2467770" y="1137429"/>
                  <a:pt x="2363798" y="1140073"/>
                </a:cubicBezTo>
                <a:cubicBezTo>
                  <a:pt x="2242845" y="1174080"/>
                  <a:pt x="2009765" y="1083637"/>
                  <a:pt x="1842089" y="1140073"/>
                </a:cubicBezTo>
                <a:cubicBezTo>
                  <a:pt x="1674413" y="1196509"/>
                  <a:pt x="1526086" y="1092325"/>
                  <a:pt x="1255167" y="1140073"/>
                </a:cubicBezTo>
                <a:cubicBezTo>
                  <a:pt x="984248" y="1187821"/>
                  <a:pt x="863315" y="1134778"/>
                  <a:pt x="668245" y="1140073"/>
                </a:cubicBezTo>
                <a:cubicBezTo>
                  <a:pt x="473175" y="1145368"/>
                  <a:pt x="420861" y="1118742"/>
                  <a:pt x="190012" y="1140073"/>
                </a:cubicBezTo>
                <a:cubicBezTo>
                  <a:pt x="100069" y="1149431"/>
                  <a:pt x="5666" y="1033353"/>
                  <a:pt x="0" y="950061"/>
                </a:cubicBezTo>
                <a:cubicBezTo>
                  <a:pt x="-27262" y="764749"/>
                  <a:pt x="37792" y="652304"/>
                  <a:pt x="0" y="562436"/>
                </a:cubicBezTo>
                <a:cubicBezTo>
                  <a:pt x="-37792" y="472569"/>
                  <a:pt x="14045" y="366053"/>
                  <a:pt x="0" y="190012"/>
                </a:cubicBezTo>
                <a:close/>
              </a:path>
              <a:path w="2553810" h="1140073" stroke="0" extrusionOk="0">
                <a:moveTo>
                  <a:pt x="0" y="190012"/>
                </a:moveTo>
                <a:cubicBezTo>
                  <a:pt x="15885" y="69343"/>
                  <a:pt x="85555" y="5667"/>
                  <a:pt x="190012" y="0"/>
                </a:cubicBezTo>
                <a:cubicBezTo>
                  <a:pt x="324085" y="-54259"/>
                  <a:pt x="599432" y="37976"/>
                  <a:pt x="711721" y="0"/>
                </a:cubicBezTo>
                <a:cubicBezTo>
                  <a:pt x="824010" y="-37976"/>
                  <a:pt x="1062926" y="53946"/>
                  <a:pt x="1233429" y="0"/>
                </a:cubicBezTo>
                <a:cubicBezTo>
                  <a:pt x="1403932" y="-53946"/>
                  <a:pt x="1619852" y="12453"/>
                  <a:pt x="1798614" y="0"/>
                </a:cubicBezTo>
                <a:cubicBezTo>
                  <a:pt x="1977376" y="-12453"/>
                  <a:pt x="2177027" y="10934"/>
                  <a:pt x="2363798" y="0"/>
                </a:cubicBezTo>
                <a:cubicBezTo>
                  <a:pt x="2478709" y="-1010"/>
                  <a:pt x="2553707" y="82835"/>
                  <a:pt x="2553810" y="190012"/>
                </a:cubicBezTo>
                <a:cubicBezTo>
                  <a:pt x="2563146" y="306375"/>
                  <a:pt x="2552929" y="397584"/>
                  <a:pt x="2553810" y="562436"/>
                </a:cubicBezTo>
                <a:cubicBezTo>
                  <a:pt x="2554691" y="727288"/>
                  <a:pt x="2546694" y="864166"/>
                  <a:pt x="2553810" y="950061"/>
                </a:cubicBezTo>
                <a:cubicBezTo>
                  <a:pt x="2570889" y="1080040"/>
                  <a:pt x="2473817" y="1157928"/>
                  <a:pt x="2363798" y="1140073"/>
                </a:cubicBezTo>
                <a:cubicBezTo>
                  <a:pt x="2250822" y="1150638"/>
                  <a:pt x="2003183" y="1130917"/>
                  <a:pt x="1842089" y="1140073"/>
                </a:cubicBezTo>
                <a:cubicBezTo>
                  <a:pt x="1680995" y="1149229"/>
                  <a:pt x="1520536" y="1101197"/>
                  <a:pt x="1276905" y="1140073"/>
                </a:cubicBezTo>
                <a:cubicBezTo>
                  <a:pt x="1033274" y="1178949"/>
                  <a:pt x="879969" y="1093198"/>
                  <a:pt x="689983" y="1140073"/>
                </a:cubicBezTo>
                <a:cubicBezTo>
                  <a:pt x="499997" y="1186948"/>
                  <a:pt x="419774" y="1120274"/>
                  <a:pt x="190012" y="1140073"/>
                </a:cubicBezTo>
                <a:cubicBezTo>
                  <a:pt x="54978" y="1138008"/>
                  <a:pt x="-257" y="1047411"/>
                  <a:pt x="0" y="950061"/>
                </a:cubicBezTo>
                <a:cubicBezTo>
                  <a:pt x="-996" y="792349"/>
                  <a:pt x="16744" y="651245"/>
                  <a:pt x="0" y="562436"/>
                </a:cubicBezTo>
                <a:cubicBezTo>
                  <a:pt x="-16744" y="473627"/>
                  <a:pt x="11499" y="305942"/>
                  <a:pt x="0" y="190012"/>
                </a:cubicBezTo>
                <a:close/>
              </a:path>
            </a:pathLst>
          </a:custGeom>
          <a:solidFill>
            <a:srgbClr val="F6C678"/>
          </a:solidFill>
          <a:ln w="38100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846074279">
                  <a:prstGeom prst="flowChartAlternate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1A6DEAB0-9FDB-EB83-5A8B-798C3630D84B}"/>
              </a:ext>
            </a:extLst>
          </p:cNvPr>
          <p:cNvSpPr/>
          <p:nvPr/>
        </p:nvSpPr>
        <p:spPr>
          <a:xfrm>
            <a:off x="4626071" y="4688303"/>
            <a:ext cx="2094271" cy="1189704"/>
          </a:xfrm>
          <a:custGeom>
            <a:avLst/>
            <a:gdLst>
              <a:gd name="connsiteX0" fmla="*/ 0 w 2094271"/>
              <a:gd name="connsiteY0" fmla="*/ 0 h 1189704"/>
              <a:gd name="connsiteX1" fmla="*/ 460740 w 2094271"/>
              <a:gd name="connsiteY1" fmla="*/ 0 h 1189704"/>
              <a:gd name="connsiteX2" fmla="*/ 942422 w 2094271"/>
              <a:gd name="connsiteY2" fmla="*/ 0 h 1189704"/>
              <a:gd name="connsiteX3" fmla="*/ 1465990 w 2094271"/>
              <a:gd name="connsiteY3" fmla="*/ 0 h 1189704"/>
              <a:gd name="connsiteX4" fmla="*/ 2094271 w 2094271"/>
              <a:gd name="connsiteY4" fmla="*/ 0 h 1189704"/>
              <a:gd name="connsiteX5" fmla="*/ 2094271 w 2094271"/>
              <a:gd name="connsiteY5" fmla="*/ 594852 h 1189704"/>
              <a:gd name="connsiteX6" fmla="*/ 2094271 w 2094271"/>
              <a:gd name="connsiteY6" fmla="*/ 1189704 h 1189704"/>
              <a:gd name="connsiteX7" fmla="*/ 1528818 w 2094271"/>
              <a:gd name="connsiteY7" fmla="*/ 1189704 h 1189704"/>
              <a:gd name="connsiteX8" fmla="*/ 1005250 w 2094271"/>
              <a:gd name="connsiteY8" fmla="*/ 1189704 h 1189704"/>
              <a:gd name="connsiteX9" fmla="*/ 481682 w 2094271"/>
              <a:gd name="connsiteY9" fmla="*/ 1189704 h 1189704"/>
              <a:gd name="connsiteX10" fmla="*/ 0 w 2094271"/>
              <a:gd name="connsiteY10" fmla="*/ 1189704 h 1189704"/>
              <a:gd name="connsiteX11" fmla="*/ 0 w 2094271"/>
              <a:gd name="connsiteY11" fmla="*/ 571058 h 1189704"/>
              <a:gd name="connsiteX12" fmla="*/ 0 w 2094271"/>
              <a:gd name="connsiteY12" fmla="*/ 0 h 118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94271" h="1189704" fill="none" extrusionOk="0">
                <a:moveTo>
                  <a:pt x="0" y="0"/>
                </a:moveTo>
                <a:cubicBezTo>
                  <a:pt x="102496" y="-35200"/>
                  <a:pt x="314184" y="26083"/>
                  <a:pt x="460740" y="0"/>
                </a:cubicBezTo>
                <a:cubicBezTo>
                  <a:pt x="607296" y="-26083"/>
                  <a:pt x="701741" y="44881"/>
                  <a:pt x="942422" y="0"/>
                </a:cubicBezTo>
                <a:cubicBezTo>
                  <a:pt x="1183103" y="-44881"/>
                  <a:pt x="1300219" y="60563"/>
                  <a:pt x="1465990" y="0"/>
                </a:cubicBezTo>
                <a:cubicBezTo>
                  <a:pt x="1631761" y="-60563"/>
                  <a:pt x="1785209" y="63330"/>
                  <a:pt x="2094271" y="0"/>
                </a:cubicBezTo>
                <a:cubicBezTo>
                  <a:pt x="2165562" y="217609"/>
                  <a:pt x="2067802" y="448761"/>
                  <a:pt x="2094271" y="594852"/>
                </a:cubicBezTo>
                <a:cubicBezTo>
                  <a:pt x="2120740" y="740943"/>
                  <a:pt x="2085554" y="931387"/>
                  <a:pt x="2094271" y="1189704"/>
                </a:cubicBezTo>
                <a:cubicBezTo>
                  <a:pt x="1902621" y="1229565"/>
                  <a:pt x="1718114" y="1131439"/>
                  <a:pt x="1528818" y="1189704"/>
                </a:cubicBezTo>
                <a:cubicBezTo>
                  <a:pt x="1339522" y="1247969"/>
                  <a:pt x="1161390" y="1136231"/>
                  <a:pt x="1005250" y="1189704"/>
                </a:cubicBezTo>
                <a:cubicBezTo>
                  <a:pt x="849110" y="1243177"/>
                  <a:pt x="638423" y="1164389"/>
                  <a:pt x="481682" y="1189704"/>
                </a:cubicBezTo>
                <a:cubicBezTo>
                  <a:pt x="324941" y="1215019"/>
                  <a:pt x="160692" y="1168679"/>
                  <a:pt x="0" y="1189704"/>
                </a:cubicBezTo>
                <a:cubicBezTo>
                  <a:pt x="-57395" y="930567"/>
                  <a:pt x="5508" y="773613"/>
                  <a:pt x="0" y="571058"/>
                </a:cubicBezTo>
                <a:cubicBezTo>
                  <a:pt x="-5508" y="368503"/>
                  <a:pt x="20735" y="278008"/>
                  <a:pt x="0" y="0"/>
                </a:cubicBezTo>
                <a:close/>
              </a:path>
              <a:path w="2094271" h="1189704" stroke="0" extrusionOk="0">
                <a:moveTo>
                  <a:pt x="0" y="0"/>
                </a:moveTo>
                <a:cubicBezTo>
                  <a:pt x="231319" y="-18943"/>
                  <a:pt x="349601" y="21497"/>
                  <a:pt x="481682" y="0"/>
                </a:cubicBezTo>
                <a:cubicBezTo>
                  <a:pt x="613763" y="-21497"/>
                  <a:pt x="897063" y="34944"/>
                  <a:pt x="1026193" y="0"/>
                </a:cubicBezTo>
                <a:cubicBezTo>
                  <a:pt x="1155323" y="-34944"/>
                  <a:pt x="1307844" y="59624"/>
                  <a:pt x="1528818" y="0"/>
                </a:cubicBezTo>
                <a:cubicBezTo>
                  <a:pt x="1749792" y="-59624"/>
                  <a:pt x="1835995" y="26988"/>
                  <a:pt x="2094271" y="0"/>
                </a:cubicBezTo>
                <a:cubicBezTo>
                  <a:pt x="2126205" y="201056"/>
                  <a:pt x="2091601" y="330808"/>
                  <a:pt x="2094271" y="618646"/>
                </a:cubicBezTo>
                <a:cubicBezTo>
                  <a:pt x="2096941" y="906484"/>
                  <a:pt x="2084890" y="1069866"/>
                  <a:pt x="2094271" y="1189704"/>
                </a:cubicBezTo>
                <a:cubicBezTo>
                  <a:pt x="1882158" y="1216329"/>
                  <a:pt x="1746247" y="1175298"/>
                  <a:pt x="1570703" y="1189704"/>
                </a:cubicBezTo>
                <a:cubicBezTo>
                  <a:pt x="1395159" y="1204110"/>
                  <a:pt x="1235694" y="1137810"/>
                  <a:pt x="1109964" y="1189704"/>
                </a:cubicBezTo>
                <a:cubicBezTo>
                  <a:pt x="984234" y="1241598"/>
                  <a:pt x="705746" y="1178002"/>
                  <a:pt x="586396" y="1189704"/>
                </a:cubicBezTo>
                <a:cubicBezTo>
                  <a:pt x="467046" y="1201406"/>
                  <a:pt x="181799" y="1188247"/>
                  <a:pt x="0" y="1189704"/>
                </a:cubicBezTo>
                <a:cubicBezTo>
                  <a:pt x="-62838" y="1057623"/>
                  <a:pt x="66455" y="889599"/>
                  <a:pt x="0" y="594852"/>
                </a:cubicBezTo>
                <a:cubicBezTo>
                  <a:pt x="-66455" y="300105"/>
                  <a:pt x="59972" y="291502"/>
                  <a:pt x="0" y="0"/>
                </a:cubicBezTo>
                <a:close/>
              </a:path>
            </a:pathLst>
          </a:custGeom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59908479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文件 8">
            <a:extLst>
              <a:ext uri="{FF2B5EF4-FFF2-40B4-BE49-F238E27FC236}">
                <a16:creationId xmlns:a16="http://schemas.microsoft.com/office/drawing/2014/main" id="{4F9A50BC-DA01-E873-D280-CE93DF559702}"/>
              </a:ext>
            </a:extLst>
          </p:cNvPr>
          <p:cNvSpPr/>
          <p:nvPr/>
        </p:nvSpPr>
        <p:spPr>
          <a:xfrm>
            <a:off x="8662212" y="4688303"/>
            <a:ext cx="2015613" cy="1189704"/>
          </a:xfrm>
          <a:custGeom>
            <a:avLst/>
            <a:gdLst>
              <a:gd name="connsiteX0" fmla="*/ 0 w 2015613"/>
              <a:gd name="connsiteY0" fmla="*/ 0 h 1189704"/>
              <a:gd name="connsiteX1" fmla="*/ 443435 w 2015613"/>
              <a:gd name="connsiteY1" fmla="*/ 0 h 1189704"/>
              <a:gd name="connsiteX2" fmla="*/ 967494 w 2015613"/>
              <a:gd name="connsiteY2" fmla="*/ 0 h 1189704"/>
              <a:gd name="connsiteX3" fmla="*/ 1471397 w 2015613"/>
              <a:gd name="connsiteY3" fmla="*/ 0 h 1189704"/>
              <a:gd name="connsiteX4" fmla="*/ 2015613 w 2015613"/>
              <a:gd name="connsiteY4" fmla="*/ 0 h 1189704"/>
              <a:gd name="connsiteX5" fmla="*/ 2015613 w 2015613"/>
              <a:gd name="connsiteY5" fmla="*/ 467497 h 1189704"/>
              <a:gd name="connsiteX6" fmla="*/ 2015613 w 2015613"/>
              <a:gd name="connsiteY6" fmla="*/ 954076 h 1189704"/>
              <a:gd name="connsiteX7" fmla="*/ 0 w 2015613"/>
              <a:gd name="connsiteY7" fmla="*/ 1111051 h 1189704"/>
              <a:gd name="connsiteX8" fmla="*/ 0 w 2015613"/>
              <a:gd name="connsiteY8" fmla="*/ 588857 h 1189704"/>
              <a:gd name="connsiteX9" fmla="*/ 0 w 2015613"/>
              <a:gd name="connsiteY9" fmla="*/ 0 h 118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5613" h="1189704" fill="none" extrusionOk="0">
                <a:moveTo>
                  <a:pt x="0" y="0"/>
                </a:moveTo>
                <a:cubicBezTo>
                  <a:pt x="123601" y="-30380"/>
                  <a:pt x="244541" y="19803"/>
                  <a:pt x="443435" y="0"/>
                </a:cubicBezTo>
                <a:cubicBezTo>
                  <a:pt x="642329" y="-19803"/>
                  <a:pt x="813511" y="62847"/>
                  <a:pt x="967494" y="0"/>
                </a:cubicBezTo>
                <a:cubicBezTo>
                  <a:pt x="1121477" y="-62847"/>
                  <a:pt x="1307945" y="26191"/>
                  <a:pt x="1471397" y="0"/>
                </a:cubicBezTo>
                <a:cubicBezTo>
                  <a:pt x="1634849" y="-26191"/>
                  <a:pt x="1884285" y="29007"/>
                  <a:pt x="2015613" y="0"/>
                </a:cubicBezTo>
                <a:cubicBezTo>
                  <a:pt x="2060017" y="165399"/>
                  <a:pt x="1981693" y="339727"/>
                  <a:pt x="2015613" y="467497"/>
                </a:cubicBezTo>
                <a:cubicBezTo>
                  <a:pt x="2049533" y="595267"/>
                  <a:pt x="1996229" y="787241"/>
                  <a:pt x="2015613" y="954076"/>
                </a:cubicBezTo>
                <a:cubicBezTo>
                  <a:pt x="1011584" y="945267"/>
                  <a:pt x="1038487" y="1367679"/>
                  <a:pt x="0" y="1111051"/>
                </a:cubicBezTo>
                <a:cubicBezTo>
                  <a:pt x="-40011" y="950147"/>
                  <a:pt x="19506" y="725825"/>
                  <a:pt x="0" y="588857"/>
                </a:cubicBezTo>
                <a:cubicBezTo>
                  <a:pt x="-19506" y="451889"/>
                  <a:pt x="108" y="134976"/>
                  <a:pt x="0" y="0"/>
                </a:cubicBezTo>
                <a:close/>
              </a:path>
              <a:path w="2015613" h="1189704" stroke="0" extrusionOk="0">
                <a:moveTo>
                  <a:pt x="0" y="0"/>
                </a:moveTo>
                <a:cubicBezTo>
                  <a:pt x="142565" y="-13085"/>
                  <a:pt x="383623" y="25575"/>
                  <a:pt x="483747" y="0"/>
                </a:cubicBezTo>
                <a:cubicBezTo>
                  <a:pt x="583871" y="-25575"/>
                  <a:pt x="851815" y="16905"/>
                  <a:pt x="1007807" y="0"/>
                </a:cubicBezTo>
                <a:cubicBezTo>
                  <a:pt x="1163799" y="-16905"/>
                  <a:pt x="1370444" y="39040"/>
                  <a:pt x="1531866" y="0"/>
                </a:cubicBezTo>
                <a:cubicBezTo>
                  <a:pt x="1693288" y="-39040"/>
                  <a:pt x="1915474" y="23786"/>
                  <a:pt x="2015613" y="0"/>
                </a:cubicBezTo>
                <a:cubicBezTo>
                  <a:pt x="2031058" y="243813"/>
                  <a:pt x="2008494" y="390621"/>
                  <a:pt x="2015613" y="496120"/>
                </a:cubicBezTo>
                <a:cubicBezTo>
                  <a:pt x="2022732" y="601619"/>
                  <a:pt x="2012276" y="859872"/>
                  <a:pt x="2015613" y="954076"/>
                </a:cubicBezTo>
                <a:cubicBezTo>
                  <a:pt x="1002644" y="948294"/>
                  <a:pt x="989358" y="1337387"/>
                  <a:pt x="0" y="1111051"/>
                </a:cubicBezTo>
                <a:cubicBezTo>
                  <a:pt x="-19379" y="967664"/>
                  <a:pt x="17558" y="833884"/>
                  <a:pt x="0" y="566636"/>
                </a:cubicBezTo>
                <a:cubicBezTo>
                  <a:pt x="-17558" y="299388"/>
                  <a:pt x="59117" y="172761"/>
                  <a:pt x="0" y="0"/>
                </a:cubicBezTo>
                <a:close/>
              </a:path>
            </a:pathLst>
          </a:custGeom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522979217">
                  <a:prstGeom prst="flowChartDocumen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9F84D5-2994-ED65-2AA6-6057EEA6D732}"/>
              </a:ext>
            </a:extLst>
          </p:cNvPr>
          <p:cNvSpPr/>
          <p:nvPr/>
        </p:nvSpPr>
        <p:spPr>
          <a:xfrm>
            <a:off x="1044806" y="2578448"/>
            <a:ext cx="18924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Source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program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05F78F-20DE-7FBB-19CE-01357CD8BE46}"/>
              </a:ext>
            </a:extLst>
          </p:cNvPr>
          <p:cNvSpPr/>
          <p:nvPr/>
        </p:nvSpPr>
        <p:spPr>
          <a:xfrm>
            <a:off x="4976444" y="2856728"/>
            <a:ext cx="1393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Pass 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9EB598-EB62-CF19-7966-947455DDD86C}"/>
              </a:ext>
            </a:extLst>
          </p:cNvPr>
          <p:cNvSpPr/>
          <p:nvPr/>
        </p:nvSpPr>
        <p:spPr>
          <a:xfrm>
            <a:off x="8909840" y="1001806"/>
            <a:ext cx="1520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OPTAB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EEE228-F380-E023-2D3B-D37D3B3315E6}"/>
              </a:ext>
            </a:extLst>
          </p:cNvPr>
          <p:cNvSpPr/>
          <p:nvPr/>
        </p:nvSpPr>
        <p:spPr>
          <a:xfrm>
            <a:off x="4796106" y="4990767"/>
            <a:ext cx="17541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LOCCTR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61CEE1-B2ED-2A98-9867-0B809BCF09BF}"/>
              </a:ext>
            </a:extLst>
          </p:cNvPr>
          <p:cNvSpPr/>
          <p:nvPr/>
        </p:nvSpPr>
        <p:spPr>
          <a:xfrm>
            <a:off x="8331616" y="2640003"/>
            <a:ext cx="28155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Intermediate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C3978B-E7CB-9ECB-1AF1-FFAE346EF8CB}"/>
              </a:ext>
            </a:extLst>
          </p:cNvPr>
          <p:cNvSpPr/>
          <p:nvPr/>
        </p:nvSpPr>
        <p:spPr>
          <a:xfrm>
            <a:off x="8759959" y="4990766"/>
            <a:ext cx="1820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SYMTAB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468DFC79-43A9-87D6-8567-40B6FF36D332}"/>
              </a:ext>
            </a:extLst>
          </p:cNvPr>
          <p:cNvSpPr/>
          <p:nvPr/>
        </p:nvSpPr>
        <p:spPr>
          <a:xfrm>
            <a:off x="3480619" y="2917511"/>
            <a:ext cx="722669" cy="462329"/>
          </a:xfrm>
          <a:custGeom>
            <a:avLst/>
            <a:gdLst>
              <a:gd name="connsiteX0" fmla="*/ 0 w 722669"/>
              <a:gd name="connsiteY0" fmla="*/ 115582 h 462329"/>
              <a:gd name="connsiteX1" fmla="*/ 491505 w 722669"/>
              <a:gd name="connsiteY1" fmla="*/ 115582 h 462329"/>
              <a:gd name="connsiteX2" fmla="*/ 491505 w 722669"/>
              <a:gd name="connsiteY2" fmla="*/ 0 h 462329"/>
              <a:gd name="connsiteX3" fmla="*/ 722669 w 722669"/>
              <a:gd name="connsiteY3" fmla="*/ 231165 h 462329"/>
              <a:gd name="connsiteX4" fmla="*/ 491505 w 722669"/>
              <a:gd name="connsiteY4" fmla="*/ 462329 h 462329"/>
              <a:gd name="connsiteX5" fmla="*/ 491505 w 722669"/>
              <a:gd name="connsiteY5" fmla="*/ 346747 h 462329"/>
              <a:gd name="connsiteX6" fmla="*/ 0 w 722669"/>
              <a:gd name="connsiteY6" fmla="*/ 346747 h 462329"/>
              <a:gd name="connsiteX7" fmla="*/ 0 w 722669"/>
              <a:gd name="connsiteY7" fmla="*/ 115582 h 46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669" h="462329" fill="none" extrusionOk="0">
                <a:moveTo>
                  <a:pt x="0" y="115582"/>
                </a:moveTo>
                <a:cubicBezTo>
                  <a:pt x="137182" y="109750"/>
                  <a:pt x="264218" y="158037"/>
                  <a:pt x="491505" y="115582"/>
                </a:cubicBezTo>
                <a:cubicBezTo>
                  <a:pt x="488907" y="79361"/>
                  <a:pt x="495139" y="35041"/>
                  <a:pt x="491505" y="0"/>
                </a:cubicBezTo>
                <a:cubicBezTo>
                  <a:pt x="585582" y="84752"/>
                  <a:pt x="625535" y="170633"/>
                  <a:pt x="722669" y="231165"/>
                </a:cubicBezTo>
                <a:cubicBezTo>
                  <a:pt x="664939" y="342320"/>
                  <a:pt x="559703" y="351970"/>
                  <a:pt x="491505" y="462329"/>
                </a:cubicBezTo>
                <a:cubicBezTo>
                  <a:pt x="481123" y="417522"/>
                  <a:pt x="504300" y="375703"/>
                  <a:pt x="491505" y="346747"/>
                </a:cubicBezTo>
                <a:cubicBezTo>
                  <a:pt x="317642" y="376297"/>
                  <a:pt x="198842" y="306116"/>
                  <a:pt x="0" y="346747"/>
                </a:cubicBezTo>
                <a:cubicBezTo>
                  <a:pt x="-16035" y="240826"/>
                  <a:pt x="3665" y="177020"/>
                  <a:pt x="0" y="115582"/>
                </a:cubicBezTo>
                <a:close/>
              </a:path>
              <a:path w="722669" h="462329" stroke="0" extrusionOk="0">
                <a:moveTo>
                  <a:pt x="0" y="115582"/>
                </a:moveTo>
                <a:cubicBezTo>
                  <a:pt x="219142" y="91782"/>
                  <a:pt x="356869" y="133914"/>
                  <a:pt x="491505" y="115582"/>
                </a:cubicBezTo>
                <a:cubicBezTo>
                  <a:pt x="479966" y="68402"/>
                  <a:pt x="499294" y="37825"/>
                  <a:pt x="491505" y="0"/>
                </a:cubicBezTo>
                <a:cubicBezTo>
                  <a:pt x="595158" y="83238"/>
                  <a:pt x="625732" y="142606"/>
                  <a:pt x="722669" y="231165"/>
                </a:cubicBezTo>
                <a:cubicBezTo>
                  <a:pt x="645393" y="337542"/>
                  <a:pt x="530659" y="382041"/>
                  <a:pt x="491505" y="462329"/>
                </a:cubicBezTo>
                <a:cubicBezTo>
                  <a:pt x="478877" y="417532"/>
                  <a:pt x="491732" y="398832"/>
                  <a:pt x="491505" y="346747"/>
                </a:cubicBezTo>
                <a:cubicBezTo>
                  <a:pt x="249895" y="368503"/>
                  <a:pt x="99612" y="318402"/>
                  <a:pt x="0" y="346747"/>
                </a:cubicBezTo>
                <a:cubicBezTo>
                  <a:pt x="-11530" y="285455"/>
                  <a:pt x="25359" y="194002"/>
                  <a:pt x="0" y="115582"/>
                </a:cubicBezTo>
                <a:close/>
              </a:path>
            </a:pathLst>
          </a:custGeom>
          <a:solidFill>
            <a:srgbClr val="FCDED2"/>
          </a:solidFill>
          <a:ln w="38100">
            <a:extLst>
              <a:ext uri="{C807C97D-BFC1-408E-A445-0C87EB9F89A2}">
                <ask:lineSketchStyleProps xmlns:ask="http://schemas.microsoft.com/office/drawing/2018/sketchyshapes" sd="324429450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66459DC2-EA1D-4C55-17AB-C69FEFA5B2B4}"/>
              </a:ext>
            </a:extLst>
          </p:cNvPr>
          <p:cNvSpPr/>
          <p:nvPr/>
        </p:nvSpPr>
        <p:spPr>
          <a:xfrm>
            <a:off x="7321236" y="2915054"/>
            <a:ext cx="722669" cy="462329"/>
          </a:xfrm>
          <a:custGeom>
            <a:avLst/>
            <a:gdLst>
              <a:gd name="connsiteX0" fmla="*/ 0 w 722669"/>
              <a:gd name="connsiteY0" fmla="*/ 115582 h 462329"/>
              <a:gd name="connsiteX1" fmla="*/ 491505 w 722669"/>
              <a:gd name="connsiteY1" fmla="*/ 115582 h 462329"/>
              <a:gd name="connsiteX2" fmla="*/ 491505 w 722669"/>
              <a:gd name="connsiteY2" fmla="*/ 0 h 462329"/>
              <a:gd name="connsiteX3" fmla="*/ 722669 w 722669"/>
              <a:gd name="connsiteY3" fmla="*/ 231165 h 462329"/>
              <a:gd name="connsiteX4" fmla="*/ 491505 w 722669"/>
              <a:gd name="connsiteY4" fmla="*/ 462329 h 462329"/>
              <a:gd name="connsiteX5" fmla="*/ 491505 w 722669"/>
              <a:gd name="connsiteY5" fmla="*/ 346747 h 462329"/>
              <a:gd name="connsiteX6" fmla="*/ 0 w 722669"/>
              <a:gd name="connsiteY6" fmla="*/ 346747 h 462329"/>
              <a:gd name="connsiteX7" fmla="*/ 0 w 722669"/>
              <a:gd name="connsiteY7" fmla="*/ 115582 h 46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669" h="462329" fill="none" extrusionOk="0">
                <a:moveTo>
                  <a:pt x="0" y="115582"/>
                </a:moveTo>
                <a:cubicBezTo>
                  <a:pt x="137182" y="109750"/>
                  <a:pt x="264218" y="158037"/>
                  <a:pt x="491505" y="115582"/>
                </a:cubicBezTo>
                <a:cubicBezTo>
                  <a:pt x="488907" y="79361"/>
                  <a:pt x="495139" y="35041"/>
                  <a:pt x="491505" y="0"/>
                </a:cubicBezTo>
                <a:cubicBezTo>
                  <a:pt x="585582" y="84752"/>
                  <a:pt x="625535" y="170633"/>
                  <a:pt x="722669" y="231165"/>
                </a:cubicBezTo>
                <a:cubicBezTo>
                  <a:pt x="664939" y="342320"/>
                  <a:pt x="559703" y="351970"/>
                  <a:pt x="491505" y="462329"/>
                </a:cubicBezTo>
                <a:cubicBezTo>
                  <a:pt x="481123" y="417522"/>
                  <a:pt x="504300" y="375703"/>
                  <a:pt x="491505" y="346747"/>
                </a:cubicBezTo>
                <a:cubicBezTo>
                  <a:pt x="317642" y="376297"/>
                  <a:pt x="198842" y="306116"/>
                  <a:pt x="0" y="346747"/>
                </a:cubicBezTo>
                <a:cubicBezTo>
                  <a:pt x="-16035" y="240826"/>
                  <a:pt x="3665" y="177020"/>
                  <a:pt x="0" y="115582"/>
                </a:cubicBezTo>
                <a:close/>
              </a:path>
              <a:path w="722669" h="462329" stroke="0" extrusionOk="0">
                <a:moveTo>
                  <a:pt x="0" y="115582"/>
                </a:moveTo>
                <a:cubicBezTo>
                  <a:pt x="219142" y="91782"/>
                  <a:pt x="356869" y="133914"/>
                  <a:pt x="491505" y="115582"/>
                </a:cubicBezTo>
                <a:cubicBezTo>
                  <a:pt x="479966" y="68402"/>
                  <a:pt x="499294" y="37825"/>
                  <a:pt x="491505" y="0"/>
                </a:cubicBezTo>
                <a:cubicBezTo>
                  <a:pt x="595158" y="83238"/>
                  <a:pt x="625732" y="142606"/>
                  <a:pt x="722669" y="231165"/>
                </a:cubicBezTo>
                <a:cubicBezTo>
                  <a:pt x="645393" y="337542"/>
                  <a:pt x="530659" y="382041"/>
                  <a:pt x="491505" y="462329"/>
                </a:cubicBezTo>
                <a:cubicBezTo>
                  <a:pt x="478877" y="417532"/>
                  <a:pt x="491732" y="398832"/>
                  <a:pt x="491505" y="346747"/>
                </a:cubicBezTo>
                <a:cubicBezTo>
                  <a:pt x="249895" y="368503"/>
                  <a:pt x="99612" y="318402"/>
                  <a:pt x="0" y="346747"/>
                </a:cubicBezTo>
                <a:cubicBezTo>
                  <a:pt x="-11530" y="285455"/>
                  <a:pt x="25359" y="194002"/>
                  <a:pt x="0" y="115582"/>
                </a:cubicBezTo>
                <a:close/>
              </a:path>
            </a:pathLst>
          </a:custGeom>
          <a:solidFill>
            <a:srgbClr val="FCDED2"/>
          </a:solidFill>
          <a:ln w="38100">
            <a:extLst>
              <a:ext uri="{C807C97D-BFC1-408E-A445-0C87EB9F89A2}">
                <ask:lineSketchStyleProps xmlns:ask="http://schemas.microsoft.com/office/drawing/2018/sketchyshapes" sd="324429450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FCF7B825-9F20-B8F1-62E8-BD3436E16A16}"/>
              </a:ext>
            </a:extLst>
          </p:cNvPr>
          <p:cNvSpPr/>
          <p:nvPr/>
        </p:nvSpPr>
        <p:spPr>
          <a:xfrm>
            <a:off x="7321235" y="5051988"/>
            <a:ext cx="722669" cy="462329"/>
          </a:xfrm>
          <a:custGeom>
            <a:avLst/>
            <a:gdLst>
              <a:gd name="connsiteX0" fmla="*/ 0 w 722669"/>
              <a:gd name="connsiteY0" fmla="*/ 115582 h 462329"/>
              <a:gd name="connsiteX1" fmla="*/ 491505 w 722669"/>
              <a:gd name="connsiteY1" fmla="*/ 115582 h 462329"/>
              <a:gd name="connsiteX2" fmla="*/ 491505 w 722669"/>
              <a:gd name="connsiteY2" fmla="*/ 0 h 462329"/>
              <a:gd name="connsiteX3" fmla="*/ 722669 w 722669"/>
              <a:gd name="connsiteY3" fmla="*/ 231165 h 462329"/>
              <a:gd name="connsiteX4" fmla="*/ 491505 w 722669"/>
              <a:gd name="connsiteY4" fmla="*/ 462329 h 462329"/>
              <a:gd name="connsiteX5" fmla="*/ 491505 w 722669"/>
              <a:gd name="connsiteY5" fmla="*/ 346747 h 462329"/>
              <a:gd name="connsiteX6" fmla="*/ 0 w 722669"/>
              <a:gd name="connsiteY6" fmla="*/ 346747 h 462329"/>
              <a:gd name="connsiteX7" fmla="*/ 0 w 722669"/>
              <a:gd name="connsiteY7" fmla="*/ 115582 h 46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669" h="462329" fill="none" extrusionOk="0">
                <a:moveTo>
                  <a:pt x="0" y="115582"/>
                </a:moveTo>
                <a:cubicBezTo>
                  <a:pt x="137182" y="109750"/>
                  <a:pt x="264218" y="158037"/>
                  <a:pt x="491505" y="115582"/>
                </a:cubicBezTo>
                <a:cubicBezTo>
                  <a:pt x="488907" y="79361"/>
                  <a:pt x="495139" y="35041"/>
                  <a:pt x="491505" y="0"/>
                </a:cubicBezTo>
                <a:cubicBezTo>
                  <a:pt x="585582" y="84752"/>
                  <a:pt x="625535" y="170633"/>
                  <a:pt x="722669" y="231165"/>
                </a:cubicBezTo>
                <a:cubicBezTo>
                  <a:pt x="664939" y="342320"/>
                  <a:pt x="559703" y="351970"/>
                  <a:pt x="491505" y="462329"/>
                </a:cubicBezTo>
                <a:cubicBezTo>
                  <a:pt x="481123" y="417522"/>
                  <a:pt x="504300" y="375703"/>
                  <a:pt x="491505" y="346747"/>
                </a:cubicBezTo>
                <a:cubicBezTo>
                  <a:pt x="317642" y="376297"/>
                  <a:pt x="198842" y="306116"/>
                  <a:pt x="0" y="346747"/>
                </a:cubicBezTo>
                <a:cubicBezTo>
                  <a:pt x="-16035" y="240826"/>
                  <a:pt x="3665" y="177020"/>
                  <a:pt x="0" y="115582"/>
                </a:cubicBezTo>
                <a:close/>
              </a:path>
              <a:path w="722669" h="462329" stroke="0" extrusionOk="0">
                <a:moveTo>
                  <a:pt x="0" y="115582"/>
                </a:moveTo>
                <a:cubicBezTo>
                  <a:pt x="219142" y="91782"/>
                  <a:pt x="356869" y="133914"/>
                  <a:pt x="491505" y="115582"/>
                </a:cubicBezTo>
                <a:cubicBezTo>
                  <a:pt x="479966" y="68402"/>
                  <a:pt x="499294" y="37825"/>
                  <a:pt x="491505" y="0"/>
                </a:cubicBezTo>
                <a:cubicBezTo>
                  <a:pt x="595158" y="83238"/>
                  <a:pt x="625732" y="142606"/>
                  <a:pt x="722669" y="231165"/>
                </a:cubicBezTo>
                <a:cubicBezTo>
                  <a:pt x="645393" y="337542"/>
                  <a:pt x="530659" y="382041"/>
                  <a:pt x="491505" y="462329"/>
                </a:cubicBezTo>
                <a:cubicBezTo>
                  <a:pt x="478877" y="417532"/>
                  <a:pt x="491732" y="398832"/>
                  <a:pt x="491505" y="346747"/>
                </a:cubicBezTo>
                <a:cubicBezTo>
                  <a:pt x="249895" y="368503"/>
                  <a:pt x="99612" y="318402"/>
                  <a:pt x="0" y="346747"/>
                </a:cubicBezTo>
                <a:cubicBezTo>
                  <a:pt x="-11530" y="285455"/>
                  <a:pt x="25359" y="194002"/>
                  <a:pt x="0" y="115582"/>
                </a:cubicBezTo>
                <a:close/>
              </a:path>
            </a:pathLst>
          </a:custGeom>
          <a:solidFill>
            <a:srgbClr val="FCDED2"/>
          </a:solidFill>
          <a:ln w="38100">
            <a:extLst>
              <a:ext uri="{C807C97D-BFC1-408E-A445-0C87EB9F89A2}">
                <ask:lineSketchStyleProps xmlns:ask="http://schemas.microsoft.com/office/drawing/2018/sketchyshapes" sd="324429450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526EA3F7-CE3E-5242-023E-2C73E50FBC87}"/>
              </a:ext>
            </a:extLst>
          </p:cNvPr>
          <p:cNvSpPr/>
          <p:nvPr/>
        </p:nvSpPr>
        <p:spPr>
          <a:xfrm rot="5400000">
            <a:off x="5311870" y="3956535"/>
            <a:ext cx="722669" cy="462329"/>
          </a:xfrm>
          <a:custGeom>
            <a:avLst/>
            <a:gdLst>
              <a:gd name="connsiteX0" fmla="*/ 0 w 722669"/>
              <a:gd name="connsiteY0" fmla="*/ 115582 h 462329"/>
              <a:gd name="connsiteX1" fmla="*/ 491505 w 722669"/>
              <a:gd name="connsiteY1" fmla="*/ 115582 h 462329"/>
              <a:gd name="connsiteX2" fmla="*/ 491505 w 722669"/>
              <a:gd name="connsiteY2" fmla="*/ 0 h 462329"/>
              <a:gd name="connsiteX3" fmla="*/ 722669 w 722669"/>
              <a:gd name="connsiteY3" fmla="*/ 231165 h 462329"/>
              <a:gd name="connsiteX4" fmla="*/ 491505 w 722669"/>
              <a:gd name="connsiteY4" fmla="*/ 462329 h 462329"/>
              <a:gd name="connsiteX5" fmla="*/ 491505 w 722669"/>
              <a:gd name="connsiteY5" fmla="*/ 346747 h 462329"/>
              <a:gd name="connsiteX6" fmla="*/ 0 w 722669"/>
              <a:gd name="connsiteY6" fmla="*/ 346747 h 462329"/>
              <a:gd name="connsiteX7" fmla="*/ 0 w 722669"/>
              <a:gd name="connsiteY7" fmla="*/ 115582 h 46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669" h="462329" fill="none" extrusionOk="0">
                <a:moveTo>
                  <a:pt x="0" y="115582"/>
                </a:moveTo>
                <a:cubicBezTo>
                  <a:pt x="137182" y="109750"/>
                  <a:pt x="264218" y="158037"/>
                  <a:pt x="491505" y="115582"/>
                </a:cubicBezTo>
                <a:cubicBezTo>
                  <a:pt x="488907" y="79361"/>
                  <a:pt x="495139" y="35041"/>
                  <a:pt x="491505" y="0"/>
                </a:cubicBezTo>
                <a:cubicBezTo>
                  <a:pt x="585582" y="84752"/>
                  <a:pt x="625535" y="170633"/>
                  <a:pt x="722669" y="231165"/>
                </a:cubicBezTo>
                <a:cubicBezTo>
                  <a:pt x="664939" y="342320"/>
                  <a:pt x="559703" y="351970"/>
                  <a:pt x="491505" y="462329"/>
                </a:cubicBezTo>
                <a:cubicBezTo>
                  <a:pt x="481123" y="417522"/>
                  <a:pt x="504300" y="375703"/>
                  <a:pt x="491505" y="346747"/>
                </a:cubicBezTo>
                <a:cubicBezTo>
                  <a:pt x="317642" y="376297"/>
                  <a:pt x="198842" y="306116"/>
                  <a:pt x="0" y="346747"/>
                </a:cubicBezTo>
                <a:cubicBezTo>
                  <a:pt x="-16035" y="240826"/>
                  <a:pt x="3665" y="177020"/>
                  <a:pt x="0" y="115582"/>
                </a:cubicBezTo>
                <a:close/>
              </a:path>
              <a:path w="722669" h="462329" stroke="0" extrusionOk="0">
                <a:moveTo>
                  <a:pt x="0" y="115582"/>
                </a:moveTo>
                <a:cubicBezTo>
                  <a:pt x="219142" y="91782"/>
                  <a:pt x="356869" y="133914"/>
                  <a:pt x="491505" y="115582"/>
                </a:cubicBezTo>
                <a:cubicBezTo>
                  <a:pt x="479966" y="68402"/>
                  <a:pt x="499294" y="37825"/>
                  <a:pt x="491505" y="0"/>
                </a:cubicBezTo>
                <a:cubicBezTo>
                  <a:pt x="595158" y="83238"/>
                  <a:pt x="625732" y="142606"/>
                  <a:pt x="722669" y="231165"/>
                </a:cubicBezTo>
                <a:cubicBezTo>
                  <a:pt x="645393" y="337542"/>
                  <a:pt x="530659" y="382041"/>
                  <a:pt x="491505" y="462329"/>
                </a:cubicBezTo>
                <a:cubicBezTo>
                  <a:pt x="478877" y="417532"/>
                  <a:pt x="491732" y="398832"/>
                  <a:pt x="491505" y="346747"/>
                </a:cubicBezTo>
                <a:cubicBezTo>
                  <a:pt x="249895" y="368503"/>
                  <a:pt x="99612" y="318402"/>
                  <a:pt x="0" y="346747"/>
                </a:cubicBezTo>
                <a:cubicBezTo>
                  <a:pt x="-11530" y="285455"/>
                  <a:pt x="25359" y="194002"/>
                  <a:pt x="0" y="115582"/>
                </a:cubicBezTo>
                <a:close/>
              </a:path>
            </a:pathLst>
          </a:custGeom>
          <a:solidFill>
            <a:srgbClr val="FCDED2"/>
          </a:solidFill>
          <a:ln w="38100">
            <a:extLst>
              <a:ext uri="{C807C97D-BFC1-408E-A445-0C87EB9F89A2}">
                <ask:lineSketchStyleProps xmlns:ask="http://schemas.microsoft.com/office/drawing/2018/sketchyshapes" sd="324429450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弧形上彎 38">
            <a:extLst>
              <a:ext uri="{FF2B5EF4-FFF2-40B4-BE49-F238E27FC236}">
                <a16:creationId xmlns:a16="http://schemas.microsoft.com/office/drawing/2014/main" id="{7C8A7C8E-B4E7-066E-E62A-1D214E3846F2}"/>
              </a:ext>
            </a:extLst>
          </p:cNvPr>
          <p:cNvSpPr/>
          <p:nvPr/>
        </p:nvSpPr>
        <p:spPr>
          <a:xfrm rot="9413180">
            <a:off x="5455490" y="950114"/>
            <a:ext cx="2948177" cy="861942"/>
          </a:xfrm>
          <a:custGeom>
            <a:avLst/>
            <a:gdLst>
              <a:gd name="connsiteX0" fmla="*/ 2732692 w 2948177"/>
              <a:gd name="connsiteY0" fmla="*/ 0 h 861942"/>
              <a:gd name="connsiteX1" fmla="*/ 2906500 w 2948177"/>
              <a:gd name="connsiteY1" fmla="*/ 215486 h 861942"/>
              <a:gd name="connsiteX2" fmla="*/ 2798758 w 2948177"/>
              <a:gd name="connsiteY2" fmla="*/ 215486 h 861942"/>
              <a:gd name="connsiteX3" fmla="*/ 1420218 w 2948177"/>
              <a:gd name="connsiteY3" fmla="*/ 859033 h 861942"/>
              <a:gd name="connsiteX4" fmla="*/ 2583273 w 2948177"/>
              <a:gd name="connsiteY4" fmla="*/ 215486 h 861942"/>
              <a:gd name="connsiteX5" fmla="*/ 2475529 w 2948177"/>
              <a:gd name="connsiteY5" fmla="*/ 215486 h 861942"/>
              <a:gd name="connsiteX6" fmla="*/ 2732692 w 2948177"/>
              <a:gd name="connsiteY6" fmla="*/ 0 h 861942"/>
              <a:gd name="connsiteX0" fmla="*/ 1312474 w 2948177"/>
              <a:gd name="connsiteY0" fmla="*/ 861942 h 861942"/>
              <a:gd name="connsiteX1" fmla="*/ 0 w 2948177"/>
              <a:gd name="connsiteY1" fmla="*/ 0 h 861942"/>
              <a:gd name="connsiteX2" fmla="*/ 215486 w 2948177"/>
              <a:gd name="connsiteY2" fmla="*/ 0 h 861942"/>
              <a:gd name="connsiteX3" fmla="*/ 1527960 w 2948177"/>
              <a:gd name="connsiteY3" fmla="*/ 861942 h 861942"/>
              <a:gd name="connsiteX4" fmla="*/ 1312474 w 2948177"/>
              <a:gd name="connsiteY4" fmla="*/ 861942 h 861942"/>
              <a:gd name="connsiteX0" fmla="*/ 1420217 w 2948177"/>
              <a:gd name="connsiteY0" fmla="*/ 859033 h 861942"/>
              <a:gd name="connsiteX1" fmla="*/ 2583272 w 2948177"/>
              <a:gd name="connsiteY1" fmla="*/ 215486 h 861942"/>
              <a:gd name="connsiteX2" fmla="*/ 2475529 w 2948177"/>
              <a:gd name="connsiteY2" fmla="*/ 215486 h 861942"/>
              <a:gd name="connsiteX3" fmla="*/ 2732692 w 2948177"/>
              <a:gd name="connsiteY3" fmla="*/ 0 h 861942"/>
              <a:gd name="connsiteX4" fmla="*/ 2906500 w 2948177"/>
              <a:gd name="connsiteY4" fmla="*/ 215486 h 861942"/>
              <a:gd name="connsiteX5" fmla="*/ 2798758 w 2948177"/>
              <a:gd name="connsiteY5" fmla="*/ 215486 h 861942"/>
              <a:gd name="connsiteX6" fmla="*/ 1527960 w 2948177"/>
              <a:gd name="connsiteY6" fmla="*/ 861943 h 861942"/>
              <a:gd name="connsiteX7" fmla="*/ 1312474 w 2948177"/>
              <a:gd name="connsiteY7" fmla="*/ 861942 h 861942"/>
              <a:gd name="connsiteX8" fmla="*/ 0 w 2948177"/>
              <a:gd name="connsiteY8" fmla="*/ 0 h 861942"/>
              <a:gd name="connsiteX9" fmla="*/ 215486 w 2948177"/>
              <a:gd name="connsiteY9" fmla="*/ 0 h 861942"/>
              <a:gd name="connsiteX10" fmla="*/ 1527960 w 2948177"/>
              <a:gd name="connsiteY10" fmla="*/ 861942 h 86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48177" h="861942" stroke="0" extrusionOk="0">
                <a:moveTo>
                  <a:pt x="2732692" y="0"/>
                </a:moveTo>
                <a:cubicBezTo>
                  <a:pt x="2804602" y="58472"/>
                  <a:pt x="2847155" y="161709"/>
                  <a:pt x="2906500" y="215486"/>
                </a:cubicBezTo>
                <a:cubicBezTo>
                  <a:pt x="2883689" y="221025"/>
                  <a:pt x="2828318" y="206431"/>
                  <a:pt x="2798758" y="215486"/>
                </a:cubicBezTo>
                <a:cubicBezTo>
                  <a:pt x="2565268" y="703008"/>
                  <a:pt x="2081973" y="812511"/>
                  <a:pt x="1420218" y="859033"/>
                </a:cubicBezTo>
                <a:cubicBezTo>
                  <a:pt x="1999666" y="812201"/>
                  <a:pt x="2438115" y="537293"/>
                  <a:pt x="2583273" y="215486"/>
                </a:cubicBezTo>
                <a:cubicBezTo>
                  <a:pt x="2546913" y="217313"/>
                  <a:pt x="2501603" y="215469"/>
                  <a:pt x="2475529" y="215486"/>
                </a:cubicBezTo>
                <a:cubicBezTo>
                  <a:pt x="2543443" y="136553"/>
                  <a:pt x="2629249" y="129814"/>
                  <a:pt x="2732692" y="0"/>
                </a:cubicBezTo>
                <a:close/>
              </a:path>
              <a:path w="2948177" h="861942" fill="darkenLess" stroke="0" extrusionOk="0">
                <a:moveTo>
                  <a:pt x="1312474" y="861942"/>
                </a:moveTo>
                <a:cubicBezTo>
                  <a:pt x="504898" y="857223"/>
                  <a:pt x="-67144" y="445837"/>
                  <a:pt x="0" y="0"/>
                </a:cubicBezTo>
                <a:cubicBezTo>
                  <a:pt x="84265" y="-13575"/>
                  <a:pt x="157965" y="13688"/>
                  <a:pt x="215486" y="0"/>
                </a:cubicBezTo>
                <a:cubicBezTo>
                  <a:pt x="269545" y="295475"/>
                  <a:pt x="936427" y="951050"/>
                  <a:pt x="1527960" y="861942"/>
                </a:cubicBezTo>
                <a:cubicBezTo>
                  <a:pt x="1435505" y="873232"/>
                  <a:pt x="1417179" y="843824"/>
                  <a:pt x="1312474" y="861942"/>
                </a:cubicBezTo>
                <a:close/>
              </a:path>
              <a:path w="2948177" h="861942" fill="none" extrusionOk="0">
                <a:moveTo>
                  <a:pt x="1420217" y="859033"/>
                </a:moveTo>
                <a:cubicBezTo>
                  <a:pt x="1926093" y="759290"/>
                  <a:pt x="2402738" y="569437"/>
                  <a:pt x="2583272" y="215486"/>
                </a:cubicBezTo>
                <a:cubicBezTo>
                  <a:pt x="2556242" y="223157"/>
                  <a:pt x="2512523" y="203087"/>
                  <a:pt x="2475529" y="215486"/>
                </a:cubicBezTo>
                <a:cubicBezTo>
                  <a:pt x="2512501" y="132706"/>
                  <a:pt x="2680331" y="68913"/>
                  <a:pt x="2732692" y="0"/>
                </a:cubicBezTo>
                <a:cubicBezTo>
                  <a:pt x="2802240" y="55773"/>
                  <a:pt x="2849145" y="159054"/>
                  <a:pt x="2906500" y="215486"/>
                </a:cubicBezTo>
                <a:cubicBezTo>
                  <a:pt x="2864603" y="226027"/>
                  <a:pt x="2836248" y="207654"/>
                  <a:pt x="2798758" y="215486"/>
                </a:cubicBezTo>
                <a:cubicBezTo>
                  <a:pt x="2639343" y="664164"/>
                  <a:pt x="2043346" y="999228"/>
                  <a:pt x="1527960" y="861943"/>
                </a:cubicBezTo>
                <a:cubicBezTo>
                  <a:pt x="1422355" y="863971"/>
                  <a:pt x="1378585" y="850726"/>
                  <a:pt x="1312474" y="861942"/>
                </a:cubicBezTo>
                <a:cubicBezTo>
                  <a:pt x="582961" y="822477"/>
                  <a:pt x="41474" y="421771"/>
                  <a:pt x="0" y="0"/>
                </a:cubicBezTo>
                <a:cubicBezTo>
                  <a:pt x="98272" y="-24434"/>
                  <a:pt x="155618" y="15154"/>
                  <a:pt x="215486" y="0"/>
                </a:cubicBezTo>
                <a:cubicBezTo>
                  <a:pt x="161310" y="555497"/>
                  <a:pt x="785480" y="866622"/>
                  <a:pt x="1527960" y="861942"/>
                </a:cubicBezTo>
              </a:path>
              <a:path w="2948177" h="861942" fill="none" stroke="0" extrusionOk="0">
                <a:moveTo>
                  <a:pt x="1420217" y="859033"/>
                </a:moveTo>
                <a:cubicBezTo>
                  <a:pt x="1934247" y="834298"/>
                  <a:pt x="2433513" y="564694"/>
                  <a:pt x="2583272" y="215486"/>
                </a:cubicBezTo>
                <a:cubicBezTo>
                  <a:pt x="2550645" y="215961"/>
                  <a:pt x="2526095" y="207499"/>
                  <a:pt x="2475529" y="215486"/>
                </a:cubicBezTo>
                <a:cubicBezTo>
                  <a:pt x="2541991" y="141541"/>
                  <a:pt x="2661118" y="94421"/>
                  <a:pt x="2732692" y="0"/>
                </a:cubicBezTo>
                <a:cubicBezTo>
                  <a:pt x="2783650" y="33839"/>
                  <a:pt x="2829674" y="163162"/>
                  <a:pt x="2906500" y="215486"/>
                </a:cubicBezTo>
                <a:cubicBezTo>
                  <a:pt x="2879473" y="224123"/>
                  <a:pt x="2852566" y="214673"/>
                  <a:pt x="2798758" y="215486"/>
                </a:cubicBezTo>
                <a:cubicBezTo>
                  <a:pt x="2812308" y="641815"/>
                  <a:pt x="2115807" y="827251"/>
                  <a:pt x="1527960" y="861943"/>
                </a:cubicBezTo>
                <a:cubicBezTo>
                  <a:pt x="1431585" y="863546"/>
                  <a:pt x="1355848" y="860468"/>
                  <a:pt x="1312474" y="861942"/>
                </a:cubicBezTo>
                <a:cubicBezTo>
                  <a:pt x="657206" y="968025"/>
                  <a:pt x="36558" y="463631"/>
                  <a:pt x="0" y="0"/>
                </a:cubicBezTo>
                <a:cubicBezTo>
                  <a:pt x="77610" y="-11012"/>
                  <a:pt x="123681" y="14747"/>
                  <a:pt x="215486" y="0"/>
                </a:cubicBezTo>
                <a:cubicBezTo>
                  <a:pt x="151584" y="319976"/>
                  <a:pt x="811299" y="883584"/>
                  <a:pt x="1527960" y="861942"/>
                </a:cubicBezTo>
              </a:path>
            </a:pathLst>
          </a:custGeom>
          <a:solidFill>
            <a:srgbClr val="FCDED2"/>
          </a:solidFill>
          <a:ln w="38100">
            <a:extLst>
              <a:ext uri="{C807C97D-BFC1-408E-A445-0C87EB9F89A2}">
                <ask:lineSketchStyleProps xmlns:ask="http://schemas.microsoft.com/office/drawing/2018/sketchyshapes" sd="3010053579">
                  <a:prstGeom prst="curvedUp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27FEA-4D2E-D72A-0846-6A0FF7BD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6C0F2833-D70E-56A3-DCC7-AB4D57428F41}"/>
              </a:ext>
            </a:extLst>
          </p:cNvPr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8AB405A-0E3F-9850-B659-CA675D235EC4}"/>
              </a:ext>
            </a:extLst>
          </p:cNvPr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D30A9138-B6FB-C9CC-1653-E8A370A62467}"/>
              </a:ext>
            </a:extLst>
          </p:cNvPr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8B7DF2C-1588-F241-BBAE-80DACFB3CEE3}"/>
              </a:ext>
            </a:extLst>
          </p:cNvPr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4564BE75-7A0F-BB74-1EA8-30EAE9B94FE9}"/>
              </a:ext>
            </a:extLst>
          </p:cNvPr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65515D84-3296-1245-7A8C-7E5953CBAAB8}"/>
              </a:ext>
            </a:extLst>
          </p:cNvPr>
          <p:cNvSpPr/>
          <p:nvPr/>
        </p:nvSpPr>
        <p:spPr>
          <a:xfrm>
            <a:off x="2674218" y="3516870"/>
            <a:ext cx="684356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>
            <a:extLst>
              <a:ext uri="{FF2B5EF4-FFF2-40B4-BE49-F238E27FC236}">
                <a16:creationId xmlns:a16="http://schemas.microsoft.com/office/drawing/2014/main" id="{8F0A449F-1DBA-5037-220A-3ED8459BA2C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349454" y="2096405"/>
            <a:ext cx="7501083" cy="20360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TW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HASH</a:t>
            </a:r>
            <a:r>
              <a:rPr lang="zh-TW" altLang="en-US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TW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TB</a:t>
            </a:r>
            <a:endParaRPr lang="zh-CN" altLang="en-US" sz="1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80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水桶插圖圖片PNG去背圖| 矢量圖案素材| 免费下载| Pngtree">
            <a:extLst>
              <a:ext uri="{FF2B5EF4-FFF2-40B4-BE49-F238E27FC236}">
                <a16:creationId xmlns:a16="http://schemas.microsoft.com/office/drawing/2014/main" id="{51966A25-2F9B-F871-7448-D116D353D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792" y="3753736"/>
            <a:ext cx="3053750" cy="30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18">
            <a:extLst>
              <a:ext uri="{FF2B5EF4-FFF2-40B4-BE49-F238E27FC236}">
                <a16:creationId xmlns:a16="http://schemas.microsoft.com/office/drawing/2014/main" id="{DD9F5F71-3066-7C7B-D74D-DBD974990203}"/>
              </a:ext>
            </a:extLst>
          </p:cNvPr>
          <p:cNvSpPr txBox="1"/>
          <p:nvPr/>
        </p:nvSpPr>
        <p:spPr>
          <a:xfrm>
            <a:off x="1120877" y="478586"/>
            <a:ext cx="3082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EE3E77F-931D-356A-EF2F-8A0E06859EBA}"/>
              </a:ext>
            </a:extLst>
          </p:cNvPr>
          <p:cNvSpPr txBox="1"/>
          <p:nvPr/>
        </p:nvSpPr>
        <p:spPr>
          <a:xfrm>
            <a:off x="70339" y="370864"/>
            <a:ext cx="1050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/>
              <a:t>💻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FB26364-7C0B-081A-072A-4821E18CD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942" y="685125"/>
            <a:ext cx="3665758" cy="55887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DED6B72-5905-2656-6B2C-413DD8889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2800" y1="55224" x2="62800" y2="55224"/>
                        <a14:backgroundMark x1="34800" y1="62687" x2="34800" y2="62687"/>
                        <a14:backgroundMark x1="28400" y1="86070" x2="28400" y2="86070"/>
                        <a14:backgroundMark x1="13200" y1="84080" x2="97600" y2="82587"/>
                        <a14:backgroundMark x1="97600" y1="82587" x2="97600" y2="82587"/>
                        <a14:backgroundMark x1="16800" y1="60199" x2="38800" y2="59701"/>
                        <a14:backgroundMark x1="38800" y1="59701" x2="39200" y2="59204"/>
                        <a14:backgroundMark x1="16400" y1="39303" x2="88000" y2="34328"/>
                        <a14:backgroundMark x1="88000" y1="34328" x2="88000" y2="34328"/>
                      </a14:backgroundRemoval>
                    </a14:imgEffect>
                  </a14:imgLayer>
                </a14:imgProps>
              </a:ext>
            </a:extLst>
          </a:blip>
          <a:srcRect l="50000" t="42363" r="5559" b="24193"/>
          <a:stretch/>
        </p:blipFill>
        <p:spPr>
          <a:xfrm rot="1913857">
            <a:off x="9928770" y="196851"/>
            <a:ext cx="2092908" cy="97654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76EDAF99-D0A3-CBA3-BE8F-59BEC38BD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2800" y1="55224" x2="62800" y2="55224"/>
                        <a14:backgroundMark x1="34800" y1="62687" x2="34800" y2="62687"/>
                        <a14:backgroundMark x1="28400" y1="86070" x2="28400" y2="86070"/>
                        <a14:backgroundMark x1="13200" y1="84080" x2="97600" y2="82587"/>
                        <a14:backgroundMark x1="97600" y1="82587" x2="97600" y2="82587"/>
                        <a14:backgroundMark x1="16800" y1="60199" x2="38800" y2="59701"/>
                        <a14:backgroundMark x1="38800" y1="59701" x2="39200" y2="59204"/>
                        <a14:backgroundMark x1="16400" y1="39303" x2="88000" y2="34328"/>
                        <a14:backgroundMark x1="88000" y1="34328" x2="88000" y2="34328"/>
                      </a14:backgroundRemoval>
                    </a14:imgEffect>
                  </a14:imgLayer>
                </a14:imgProps>
              </a:ext>
            </a:extLst>
          </a:blip>
          <a:srcRect l="50000" t="42363" r="5559" b="24193"/>
          <a:stretch/>
        </p:blipFill>
        <p:spPr>
          <a:xfrm rot="13104608">
            <a:off x="7269245" y="5785630"/>
            <a:ext cx="2092908" cy="97654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C74EFEE-0510-248B-4CA9-B935A466098C}"/>
              </a:ext>
            </a:extLst>
          </p:cNvPr>
          <p:cNvSpPr txBox="1"/>
          <p:nvPr/>
        </p:nvSpPr>
        <p:spPr>
          <a:xfrm>
            <a:off x="685300" y="4926668"/>
            <a:ext cx="115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endParaRPr lang="en-US" altLang="zh-CN" sz="4000" b="1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C09A509-8FA6-C7CF-EC4C-5711FE88F187}"/>
              </a:ext>
            </a:extLst>
          </p:cNvPr>
          <p:cNvSpPr/>
          <p:nvPr/>
        </p:nvSpPr>
        <p:spPr>
          <a:xfrm>
            <a:off x="1260494" y="1625521"/>
            <a:ext cx="67527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TW" alt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計算</a:t>
            </a:r>
            <a:r>
              <a:rPr lang="en-US" altLang="zh-TW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hash</a:t>
            </a:r>
            <a:r>
              <a:rPr lang="zh-TW" alt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索引值</a:t>
            </a:r>
            <a:endParaRPr lang="en-US" altLang="zh-TW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     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TW" alt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判斷</a:t>
            </a:r>
            <a:r>
              <a:rPr lang="en-US" altLang="zh-TW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table[</a:t>
            </a:r>
            <a:r>
              <a:rPr lang="en-US" altLang="zh-TW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ind</a:t>
            </a:r>
            <a:r>
              <a:rPr lang="en-US" altLang="zh-TW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</a:t>
            </a:r>
            <a:r>
              <a:rPr lang="zh-TW" alt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是否為空</a:t>
            </a:r>
            <a:endParaRPr lang="en-US" altLang="zh-TW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	</a:t>
            </a:r>
            <a:r>
              <a:rPr lang="zh-TW" alt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</a:t>
            </a:r>
            <a:r>
              <a:rPr lang="en-US" altLang="zh-TW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新增節點</a:t>
            </a:r>
            <a:endParaRPr lang="en-US" altLang="zh-TW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	</a:t>
            </a:r>
            <a:r>
              <a:rPr lang="zh-TW" alt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否</a:t>
            </a:r>
            <a:r>
              <a:rPr lang="en-US" altLang="zh-TW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新增節點並鏈結</a:t>
            </a:r>
            <a:endParaRPr lang="en-US" altLang="zh-TW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79BAD2-BFC8-8134-6D47-590DB4648A53}"/>
              </a:ext>
            </a:extLst>
          </p:cNvPr>
          <p:cNvSpPr/>
          <p:nvPr/>
        </p:nvSpPr>
        <p:spPr>
          <a:xfrm>
            <a:off x="1260494" y="1231281"/>
            <a:ext cx="2723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建立</a:t>
            </a:r>
            <a:r>
              <a:rPr lang="en-US" altLang="zh-TW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 Table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3EB6B15-9A3F-8FE7-D34E-5120AE4D0AA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159"/>
          <a:stretch/>
        </p:blipFill>
        <p:spPr>
          <a:xfrm>
            <a:off x="2855663" y="3194714"/>
            <a:ext cx="4660986" cy="809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4ABC88-D248-2946-FA6A-068071297DC2}"/>
              </a:ext>
            </a:extLst>
          </p:cNvPr>
          <p:cNvSpPr/>
          <p:nvPr/>
        </p:nvSpPr>
        <p:spPr>
          <a:xfrm>
            <a:off x="1260494" y="1955384"/>
            <a:ext cx="2723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32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hash_table</a:t>
            </a:r>
            <a:r>
              <a:rPr lang="en-US" altLang="zh-TW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TW" altLang="en-U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AE39DA-4C0A-2762-B54D-60611CBEF91F}"/>
              </a:ext>
            </a:extLst>
          </p:cNvPr>
          <p:cNvSpPr/>
          <p:nvPr/>
        </p:nvSpPr>
        <p:spPr>
          <a:xfrm>
            <a:off x="2777007" y="4043391"/>
            <a:ext cx="25313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</a:t>
            </a:r>
            <a:r>
              <a:rPr lang="zh-TW" altLang="en-US" sz="2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sz="20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lang="zh-TW" altLang="en-US" sz="2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為遍歷</a:t>
            </a:r>
            <a:r>
              <a:rPr lang="en-US" altLang="zh-TW" sz="2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59</a:t>
            </a:r>
            <a:r>
              <a:rPr lang="zh-TW" altLang="en-US" sz="2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個指令</a:t>
            </a:r>
            <a:endParaRPr lang="en-US" altLang="zh-TW" sz="20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52602-6C4B-E487-3B26-5F087396A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72FC17A7-01D4-6A98-8EB9-2002FCF4BB81}"/>
              </a:ext>
            </a:extLst>
          </p:cNvPr>
          <p:cNvSpPr/>
          <p:nvPr/>
        </p:nvSpPr>
        <p:spPr>
          <a:xfrm>
            <a:off x="7990605" y="-8686"/>
            <a:ext cx="4201394" cy="2559382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41E56F7-02C3-7C7A-D222-DC1D30DD817C}"/>
              </a:ext>
            </a:extLst>
          </p:cNvPr>
          <p:cNvSpPr/>
          <p:nvPr/>
        </p:nvSpPr>
        <p:spPr bwMode="auto">
          <a:xfrm>
            <a:off x="8444809" y="-4205"/>
            <a:ext cx="3744608" cy="2449092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618CA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791C7DFF-9256-DECA-B206-411BDFDDB9AF}"/>
              </a:ext>
            </a:extLst>
          </p:cNvPr>
          <p:cNvSpPr/>
          <p:nvPr/>
        </p:nvSpPr>
        <p:spPr>
          <a:xfrm>
            <a:off x="1" y="4523874"/>
            <a:ext cx="3562716" cy="235048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61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8CBED20-5B2A-E441-B5D9-F74A80946178}"/>
              </a:ext>
            </a:extLst>
          </p:cNvPr>
          <p:cNvSpPr/>
          <p:nvPr/>
        </p:nvSpPr>
        <p:spPr bwMode="auto">
          <a:xfrm>
            <a:off x="2087" y="4824413"/>
            <a:ext cx="3968751" cy="2046287"/>
          </a:xfrm>
          <a:custGeom>
            <a:avLst/>
            <a:gdLst>
              <a:gd name="T0" fmla="*/ 0 w 1488"/>
              <a:gd name="T1" fmla="*/ 104 h 767"/>
              <a:gd name="T2" fmla="*/ 219 w 1488"/>
              <a:gd name="T3" fmla="*/ 23 h 767"/>
              <a:gd name="T4" fmla="*/ 335 w 1488"/>
              <a:gd name="T5" fmla="*/ 4 h 767"/>
              <a:gd name="T6" fmla="*/ 365 w 1488"/>
              <a:gd name="T7" fmla="*/ 2 h 767"/>
              <a:gd name="T8" fmla="*/ 380 w 1488"/>
              <a:gd name="T9" fmla="*/ 1 h 767"/>
              <a:gd name="T10" fmla="*/ 394 w 1488"/>
              <a:gd name="T11" fmla="*/ 0 h 767"/>
              <a:gd name="T12" fmla="*/ 402 w 1488"/>
              <a:gd name="T13" fmla="*/ 0 h 767"/>
              <a:gd name="T14" fmla="*/ 409 w 1488"/>
              <a:gd name="T15" fmla="*/ 0 h 767"/>
              <a:gd name="T16" fmla="*/ 424 w 1488"/>
              <a:gd name="T17" fmla="*/ 0 h 767"/>
              <a:gd name="T18" fmla="*/ 453 w 1488"/>
              <a:gd name="T19" fmla="*/ 2 h 767"/>
              <a:gd name="T20" fmla="*/ 570 w 1488"/>
              <a:gd name="T21" fmla="*/ 19 h 767"/>
              <a:gd name="T22" fmla="*/ 684 w 1488"/>
              <a:gd name="T23" fmla="*/ 49 h 767"/>
              <a:gd name="T24" fmla="*/ 902 w 1488"/>
              <a:gd name="T25" fmla="*/ 135 h 767"/>
              <a:gd name="T26" fmla="*/ 1107 w 1488"/>
              <a:gd name="T27" fmla="*/ 250 h 767"/>
              <a:gd name="T28" fmla="*/ 1155 w 1488"/>
              <a:gd name="T29" fmla="*/ 284 h 767"/>
              <a:gd name="T30" fmla="*/ 1204 w 1488"/>
              <a:gd name="T31" fmla="*/ 316 h 767"/>
              <a:gd name="T32" fmla="*/ 1302 w 1488"/>
              <a:gd name="T33" fmla="*/ 381 h 767"/>
              <a:gd name="T34" fmla="*/ 1349 w 1488"/>
              <a:gd name="T35" fmla="*/ 416 h 767"/>
              <a:gd name="T36" fmla="*/ 1372 w 1488"/>
              <a:gd name="T37" fmla="*/ 434 h 767"/>
              <a:gd name="T38" fmla="*/ 1395 w 1488"/>
              <a:gd name="T39" fmla="*/ 454 h 767"/>
              <a:gd name="T40" fmla="*/ 1435 w 1488"/>
              <a:gd name="T41" fmla="*/ 496 h 767"/>
              <a:gd name="T42" fmla="*/ 1468 w 1488"/>
              <a:gd name="T43" fmla="*/ 546 h 767"/>
              <a:gd name="T44" fmla="*/ 1486 w 1488"/>
              <a:gd name="T45" fmla="*/ 602 h 767"/>
              <a:gd name="T46" fmla="*/ 1484 w 1488"/>
              <a:gd name="T47" fmla="*/ 661 h 767"/>
              <a:gd name="T48" fmla="*/ 1436 w 1488"/>
              <a:gd name="T49" fmla="*/ 767 h 767"/>
              <a:gd name="T50" fmla="*/ 1451 w 1488"/>
              <a:gd name="T51" fmla="*/ 742 h 767"/>
              <a:gd name="T52" fmla="*/ 1458 w 1488"/>
              <a:gd name="T53" fmla="*/ 729 h 767"/>
              <a:gd name="T54" fmla="*/ 1461 w 1488"/>
              <a:gd name="T55" fmla="*/ 723 h 767"/>
              <a:gd name="T56" fmla="*/ 1464 w 1488"/>
              <a:gd name="T57" fmla="*/ 716 h 767"/>
              <a:gd name="T58" fmla="*/ 1470 w 1488"/>
              <a:gd name="T59" fmla="*/ 703 h 767"/>
              <a:gd name="T60" fmla="*/ 1475 w 1488"/>
              <a:gd name="T61" fmla="*/ 689 h 767"/>
              <a:gd name="T62" fmla="*/ 1477 w 1488"/>
              <a:gd name="T63" fmla="*/ 682 h 767"/>
              <a:gd name="T64" fmla="*/ 1479 w 1488"/>
              <a:gd name="T65" fmla="*/ 675 h 767"/>
              <a:gd name="T66" fmla="*/ 1482 w 1488"/>
              <a:gd name="T67" fmla="*/ 661 h 767"/>
              <a:gd name="T68" fmla="*/ 1482 w 1488"/>
              <a:gd name="T69" fmla="*/ 603 h 767"/>
              <a:gd name="T70" fmla="*/ 1463 w 1488"/>
              <a:gd name="T71" fmla="*/ 548 h 767"/>
              <a:gd name="T72" fmla="*/ 1431 w 1488"/>
              <a:gd name="T73" fmla="*/ 500 h 767"/>
              <a:gd name="T74" fmla="*/ 1390 w 1488"/>
              <a:gd name="T75" fmla="*/ 459 h 767"/>
              <a:gd name="T76" fmla="*/ 1368 w 1488"/>
              <a:gd name="T77" fmla="*/ 440 h 767"/>
              <a:gd name="T78" fmla="*/ 1345 w 1488"/>
              <a:gd name="T79" fmla="*/ 422 h 767"/>
              <a:gd name="T80" fmla="*/ 1297 w 1488"/>
              <a:gd name="T81" fmla="*/ 388 h 767"/>
              <a:gd name="T82" fmla="*/ 1199 w 1488"/>
              <a:gd name="T83" fmla="*/ 324 h 767"/>
              <a:gd name="T84" fmla="*/ 1150 w 1488"/>
              <a:gd name="T85" fmla="*/ 291 h 767"/>
              <a:gd name="T86" fmla="*/ 1102 w 1488"/>
              <a:gd name="T87" fmla="*/ 258 h 767"/>
              <a:gd name="T88" fmla="*/ 898 w 1488"/>
              <a:gd name="T89" fmla="*/ 144 h 767"/>
              <a:gd name="T90" fmla="*/ 681 w 1488"/>
              <a:gd name="T91" fmla="*/ 58 h 767"/>
              <a:gd name="T92" fmla="*/ 453 w 1488"/>
              <a:gd name="T93" fmla="*/ 10 h 767"/>
              <a:gd name="T94" fmla="*/ 424 w 1488"/>
              <a:gd name="T95" fmla="*/ 8 h 767"/>
              <a:gd name="T96" fmla="*/ 409 w 1488"/>
              <a:gd name="T97" fmla="*/ 8 h 767"/>
              <a:gd name="T98" fmla="*/ 402 w 1488"/>
              <a:gd name="T99" fmla="*/ 7 h 767"/>
              <a:gd name="T100" fmla="*/ 394 w 1488"/>
              <a:gd name="T101" fmla="*/ 8 h 767"/>
              <a:gd name="T102" fmla="*/ 380 w 1488"/>
              <a:gd name="T103" fmla="*/ 8 h 767"/>
              <a:gd name="T104" fmla="*/ 365 w 1488"/>
              <a:gd name="T105" fmla="*/ 9 h 767"/>
              <a:gd name="T106" fmla="*/ 336 w 1488"/>
              <a:gd name="T107" fmla="*/ 11 h 767"/>
              <a:gd name="T108" fmla="*/ 220 w 1488"/>
              <a:gd name="T109" fmla="*/ 28 h 767"/>
              <a:gd name="T110" fmla="*/ 108 w 1488"/>
              <a:gd name="T111" fmla="*/ 59 h 767"/>
              <a:gd name="T112" fmla="*/ 0 w 1488"/>
              <a:gd name="T113" fmla="*/ 10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8" h="767">
                <a:moveTo>
                  <a:pt x="0" y="104"/>
                </a:moveTo>
                <a:cubicBezTo>
                  <a:pt x="69" y="67"/>
                  <a:pt x="143" y="40"/>
                  <a:pt x="219" y="23"/>
                </a:cubicBezTo>
                <a:cubicBezTo>
                  <a:pt x="258" y="14"/>
                  <a:pt x="296" y="8"/>
                  <a:pt x="335" y="4"/>
                </a:cubicBezTo>
                <a:cubicBezTo>
                  <a:pt x="345" y="3"/>
                  <a:pt x="355" y="2"/>
                  <a:pt x="365" y="2"/>
                </a:cubicBezTo>
                <a:cubicBezTo>
                  <a:pt x="380" y="1"/>
                  <a:pt x="380" y="1"/>
                  <a:pt x="380" y="1"/>
                </a:cubicBezTo>
                <a:cubicBezTo>
                  <a:pt x="394" y="0"/>
                  <a:pt x="394" y="0"/>
                  <a:pt x="39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4" y="1"/>
                  <a:pt x="443" y="1"/>
                  <a:pt x="453" y="2"/>
                </a:cubicBezTo>
                <a:cubicBezTo>
                  <a:pt x="492" y="4"/>
                  <a:pt x="531" y="10"/>
                  <a:pt x="570" y="19"/>
                </a:cubicBezTo>
                <a:cubicBezTo>
                  <a:pt x="608" y="27"/>
                  <a:pt x="646" y="37"/>
                  <a:pt x="684" y="49"/>
                </a:cubicBezTo>
                <a:cubicBezTo>
                  <a:pt x="758" y="72"/>
                  <a:pt x="831" y="101"/>
                  <a:pt x="902" y="135"/>
                </a:cubicBezTo>
                <a:cubicBezTo>
                  <a:pt x="973" y="169"/>
                  <a:pt x="1042" y="207"/>
                  <a:pt x="1107" y="250"/>
                </a:cubicBezTo>
                <a:cubicBezTo>
                  <a:pt x="1124" y="261"/>
                  <a:pt x="1140" y="273"/>
                  <a:pt x="1155" y="284"/>
                </a:cubicBezTo>
                <a:cubicBezTo>
                  <a:pt x="1171" y="295"/>
                  <a:pt x="1188" y="306"/>
                  <a:pt x="1204" y="316"/>
                </a:cubicBezTo>
                <a:cubicBezTo>
                  <a:pt x="1237" y="338"/>
                  <a:pt x="1270" y="359"/>
                  <a:pt x="1302" y="381"/>
                </a:cubicBezTo>
                <a:cubicBezTo>
                  <a:pt x="1318" y="393"/>
                  <a:pt x="1334" y="404"/>
                  <a:pt x="1349" y="416"/>
                </a:cubicBezTo>
                <a:cubicBezTo>
                  <a:pt x="1357" y="422"/>
                  <a:pt x="1365" y="428"/>
                  <a:pt x="1372" y="434"/>
                </a:cubicBezTo>
                <a:cubicBezTo>
                  <a:pt x="1380" y="441"/>
                  <a:pt x="1387" y="447"/>
                  <a:pt x="1395" y="454"/>
                </a:cubicBezTo>
                <a:cubicBezTo>
                  <a:pt x="1409" y="467"/>
                  <a:pt x="1423" y="481"/>
                  <a:pt x="1435" y="496"/>
                </a:cubicBezTo>
                <a:cubicBezTo>
                  <a:pt x="1448" y="512"/>
                  <a:pt x="1459" y="528"/>
                  <a:pt x="1468" y="546"/>
                </a:cubicBezTo>
                <a:cubicBezTo>
                  <a:pt x="1476" y="564"/>
                  <a:pt x="1483" y="582"/>
                  <a:pt x="1486" y="602"/>
                </a:cubicBezTo>
                <a:cubicBezTo>
                  <a:pt x="1488" y="622"/>
                  <a:pt x="1488" y="642"/>
                  <a:pt x="1484" y="661"/>
                </a:cubicBezTo>
                <a:cubicBezTo>
                  <a:pt x="1477" y="700"/>
                  <a:pt x="1458" y="735"/>
                  <a:pt x="1436" y="767"/>
                </a:cubicBezTo>
                <a:cubicBezTo>
                  <a:pt x="1441" y="759"/>
                  <a:pt x="1446" y="751"/>
                  <a:pt x="1451" y="742"/>
                </a:cubicBezTo>
                <a:cubicBezTo>
                  <a:pt x="1458" y="729"/>
                  <a:pt x="1458" y="729"/>
                  <a:pt x="1458" y="729"/>
                </a:cubicBezTo>
                <a:cubicBezTo>
                  <a:pt x="1461" y="723"/>
                  <a:pt x="1461" y="723"/>
                  <a:pt x="1461" y="723"/>
                </a:cubicBezTo>
                <a:cubicBezTo>
                  <a:pt x="1464" y="716"/>
                  <a:pt x="1464" y="716"/>
                  <a:pt x="1464" y="716"/>
                </a:cubicBezTo>
                <a:cubicBezTo>
                  <a:pt x="1470" y="703"/>
                  <a:pt x="1470" y="703"/>
                  <a:pt x="1470" y="703"/>
                </a:cubicBezTo>
                <a:cubicBezTo>
                  <a:pt x="1472" y="698"/>
                  <a:pt x="1473" y="693"/>
                  <a:pt x="1475" y="689"/>
                </a:cubicBezTo>
                <a:cubicBezTo>
                  <a:pt x="1477" y="682"/>
                  <a:pt x="1477" y="682"/>
                  <a:pt x="1477" y="682"/>
                </a:cubicBezTo>
                <a:cubicBezTo>
                  <a:pt x="1478" y="680"/>
                  <a:pt x="1478" y="677"/>
                  <a:pt x="1479" y="675"/>
                </a:cubicBezTo>
                <a:cubicBezTo>
                  <a:pt x="1480" y="670"/>
                  <a:pt x="1481" y="665"/>
                  <a:pt x="1482" y="661"/>
                </a:cubicBezTo>
                <a:cubicBezTo>
                  <a:pt x="1485" y="641"/>
                  <a:pt x="1485" y="622"/>
                  <a:pt x="1482" y="603"/>
                </a:cubicBezTo>
                <a:cubicBezTo>
                  <a:pt x="1479" y="584"/>
                  <a:pt x="1472" y="565"/>
                  <a:pt x="1463" y="548"/>
                </a:cubicBezTo>
                <a:cubicBezTo>
                  <a:pt x="1454" y="531"/>
                  <a:pt x="1443" y="515"/>
                  <a:pt x="1431" y="500"/>
                </a:cubicBezTo>
                <a:cubicBezTo>
                  <a:pt x="1418" y="485"/>
                  <a:pt x="1405" y="472"/>
                  <a:pt x="1390" y="459"/>
                </a:cubicBezTo>
                <a:cubicBezTo>
                  <a:pt x="1383" y="452"/>
                  <a:pt x="1375" y="446"/>
                  <a:pt x="1368" y="440"/>
                </a:cubicBezTo>
                <a:cubicBezTo>
                  <a:pt x="1360" y="434"/>
                  <a:pt x="1353" y="428"/>
                  <a:pt x="1345" y="422"/>
                </a:cubicBezTo>
                <a:cubicBezTo>
                  <a:pt x="1329" y="410"/>
                  <a:pt x="1313" y="399"/>
                  <a:pt x="1297" y="388"/>
                </a:cubicBezTo>
                <a:cubicBezTo>
                  <a:pt x="1265" y="366"/>
                  <a:pt x="1232" y="345"/>
                  <a:pt x="1199" y="324"/>
                </a:cubicBezTo>
                <a:cubicBezTo>
                  <a:pt x="1183" y="313"/>
                  <a:pt x="1166" y="303"/>
                  <a:pt x="1150" y="291"/>
                </a:cubicBezTo>
                <a:cubicBezTo>
                  <a:pt x="1134" y="280"/>
                  <a:pt x="1118" y="269"/>
                  <a:pt x="1102" y="258"/>
                </a:cubicBezTo>
                <a:cubicBezTo>
                  <a:pt x="1037" y="215"/>
                  <a:pt x="968" y="178"/>
                  <a:pt x="898" y="144"/>
                </a:cubicBezTo>
                <a:cubicBezTo>
                  <a:pt x="827" y="111"/>
                  <a:pt x="755" y="81"/>
                  <a:pt x="681" y="58"/>
                </a:cubicBezTo>
                <a:cubicBezTo>
                  <a:pt x="606" y="34"/>
                  <a:pt x="530" y="17"/>
                  <a:pt x="453" y="10"/>
                </a:cubicBezTo>
                <a:cubicBezTo>
                  <a:pt x="443" y="9"/>
                  <a:pt x="433" y="8"/>
                  <a:pt x="424" y="8"/>
                </a:cubicBezTo>
                <a:cubicBezTo>
                  <a:pt x="409" y="8"/>
                  <a:pt x="409" y="8"/>
                  <a:pt x="409" y="8"/>
                </a:cubicBezTo>
                <a:cubicBezTo>
                  <a:pt x="402" y="7"/>
                  <a:pt x="402" y="7"/>
                  <a:pt x="402" y="7"/>
                </a:cubicBezTo>
                <a:cubicBezTo>
                  <a:pt x="394" y="8"/>
                  <a:pt x="394" y="8"/>
                  <a:pt x="394" y="8"/>
                </a:cubicBezTo>
                <a:cubicBezTo>
                  <a:pt x="380" y="8"/>
                  <a:pt x="380" y="8"/>
                  <a:pt x="380" y="8"/>
                </a:cubicBezTo>
                <a:cubicBezTo>
                  <a:pt x="365" y="9"/>
                  <a:pt x="365" y="9"/>
                  <a:pt x="365" y="9"/>
                </a:cubicBezTo>
                <a:cubicBezTo>
                  <a:pt x="356" y="9"/>
                  <a:pt x="346" y="10"/>
                  <a:pt x="336" y="11"/>
                </a:cubicBezTo>
                <a:cubicBezTo>
                  <a:pt x="297" y="14"/>
                  <a:pt x="259" y="20"/>
                  <a:pt x="220" y="28"/>
                </a:cubicBezTo>
                <a:cubicBezTo>
                  <a:pt x="182" y="36"/>
                  <a:pt x="145" y="46"/>
                  <a:pt x="108" y="59"/>
                </a:cubicBezTo>
                <a:cubicBezTo>
                  <a:pt x="71" y="71"/>
                  <a:pt x="35" y="87"/>
                  <a:pt x="0" y="104"/>
                </a:cubicBezTo>
                <a:close/>
              </a:path>
            </a:pathLst>
          </a:custGeom>
          <a:solidFill>
            <a:srgbClr val="F6C6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A42F1D29-EEA0-AEC2-2F83-00AB31692DD3}"/>
              </a:ext>
            </a:extLst>
          </p:cNvPr>
          <p:cNvSpPr/>
          <p:nvPr/>
        </p:nvSpPr>
        <p:spPr>
          <a:xfrm>
            <a:off x="2546667" y="5268300"/>
            <a:ext cx="1178309" cy="874982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-1" fmla="*/ 0 w 554758"/>
              <a:gd name="connsiteY0-2" fmla="*/ 287867 h 380937"/>
              <a:gd name="connsiteX1-3" fmla="*/ 245533 w 554758"/>
              <a:gd name="connsiteY1-4" fmla="*/ 0 h 380937"/>
              <a:gd name="connsiteX2-5" fmla="*/ 550333 w 554758"/>
              <a:gd name="connsiteY2-6" fmla="*/ 364067 h 380937"/>
              <a:gd name="connsiteX3-7" fmla="*/ 0 w 554758"/>
              <a:gd name="connsiteY3-8" fmla="*/ 287867 h 380937"/>
              <a:gd name="connsiteX0-9" fmla="*/ 0 w 556881"/>
              <a:gd name="connsiteY0-10" fmla="*/ 287867 h 404820"/>
              <a:gd name="connsiteX1-11" fmla="*/ 245533 w 556881"/>
              <a:gd name="connsiteY1-12" fmla="*/ 0 h 404820"/>
              <a:gd name="connsiteX2-13" fmla="*/ 550333 w 556881"/>
              <a:gd name="connsiteY2-14" fmla="*/ 364067 h 404820"/>
              <a:gd name="connsiteX3-15" fmla="*/ 0 w 556881"/>
              <a:gd name="connsiteY3-16" fmla="*/ 287867 h 404820"/>
              <a:gd name="connsiteX0-17" fmla="*/ 0 w 499499"/>
              <a:gd name="connsiteY0-18" fmla="*/ 287867 h 380660"/>
              <a:gd name="connsiteX1-19" fmla="*/ 245533 w 499499"/>
              <a:gd name="connsiteY1-20" fmla="*/ 0 h 380660"/>
              <a:gd name="connsiteX2-21" fmla="*/ 491389 w 499499"/>
              <a:gd name="connsiteY2-22" fmla="*/ 332861 h 380660"/>
              <a:gd name="connsiteX3-23" fmla="*/ 0 w 499499"/>
              <a:gd name="connsiteY3-24" fmla="*/ 287867 h 380660"/>
              <a:gd name="connsiteX0-25" fmla="*/ 5364 w 502098"/>
              <a:gd name="connsiteY0-26" fmla="*/ 288039 h 380832"/>
              <a:gd name="connsiteX1-27" fmla="*/ 250897 w 502098"/>
              <a:gd name="connsiteY1-28" fmla="*/ 172 h 380832"/>
              <a:gd name="connsiteX2-29" fmla="*/ 496753 w 502098"/>
              <a:gd name="connsiteY2-30" fmla="*/ 333033 h 380832"/>
              <a:gd name="connsiteX3-31" fmla="*/ 5364 w 502098"/>
              <a:gd name="connsiteY3-32" fmla="*/ 288039 h 380832"/>
              <a:gd name="connsiteX0-33" fmla="*/ 6042 w 503451"/>
              <a:gd name="connsiteY0-34" fmla="*/ 291633 h 384426"/>
              <a:gd name="connsiteX1-35" fmla="*/ 251575 w 503451"/>
              <a:gd name="connsiteY1-36" fmla="*/ 3766 h 384426"/>
              <a:gd name="connsiteX2-37" fmla="*/ 497431 w 503451"/>
              <a:gd name="connsiteY2-38" fmla="*/ 336627 h 384426"/>
              <a:gd name="connsiteX3-39" fmla="*/ 6042 w 503451"/>
              <a:gd name="connsiteY3-40" fmla="*/ 291633 h 384426"/>
              <a:gd name="connsiteX0-41" fmla="*/ 6576 w 502883"/>
              <a:gd name="connsiteY0-42" fmla="*/ 254042 h 319353"/>
              <a:gd name="connsiteX1-43" fmla="*/ 234772 w 502883"/>
              <a:gd name="connsiteY1-44" fmla="*/ 4315 h 319353"/>
              <a:gd name="connsiteX2-45" fmla="*/ 497965 w 502883"/>
              <a:gd name="connsiteY2-46" fmla="*/ 299036 h 319353"/>
              <a:gd name="connsiteX3-47" fmla="*/ 6576 w 502883"/>
              <a:gd name="connsiteY3-48" fmla="*/ 254042 h 319353"/>
              <a:gd name="connsiteX0-49" fmla="*/ 6576 w 502883"/>
              <a:gd name="connsiteY0-50" fmla="*/ 254042 h 364273"/>
              <a:gd name="connsiteX1-51" fmla="*/ 234772 w 502883"/>
              <a:gd name="connsiteY1-52" fmla="*/ 4315 h 364273"/>
              <a:gd name="connsiteX2-53" fmla="*/ 497965 w 502883"/>
              <a:gd name="connsiteY2-54" fmla="*/ 299036 h 364273"/>
              <a:gd name="connsiteX3-55" fmla="*/ 6576 w 502883"/>
              <a:gd name="connsiteY3-56" fmla="*/ 254042 h 364273"/>
              <a:gd name="connsiteX0-57" fmla="*/ 6576 w 502883"/>
              <a:gd name="connsiteY0-58" fmla="*/ 254042 h 318227"/>
              <a:gd name="connsiteX1-59" fmla="*/ 234772 w 502883"/>
              <a:gd name="connsiteY1-60" fmla="*/ 4315 h 318227"/>
              <a:gd name="connsiteX2-61" fmla="*/ 497965 w 502883"/>
              <a:gd name="connsiteY2-62" fmla="*/ 299036 h 318227"/>
              <a:gd name="connsiteX3-63" fmla="*/ 6576 w 502883"/>
              <a:gd name="connsiteY3-64" fmla="*/ 254042 h 318227"/>
              <a:gd name="connsiteX0-65" fmla="*/ 7499 w 503806"/>
              <a:gd name="connsiteY0-66" fmla="*/ 256793 h 356445"/>
              <a:gd name="connsiteX1-67" fmla="*/ 235695 w 503806"/>
              <a:gd name="connsiteY1-68" fmla="*/ 7066 h 356445"/>
              <a:gd name="connsiteX2-69" fmla="*/ 498888 w 503806"/>
              <a:gd name="connsiteY2-70" fmla="*/ 301787 h 356445"/>
              <a:gd name="connsiteX3-71" fmla="*/ 7499 w 503806"/>
              <a:gd name="connsiteY3-72" fmla="*/ 256793 h 356445"/>
              <a:gd name="connsiteX0-73" fmla="*/ 3419 w 424423"/>
              <a:gd name="connsiteY0-74" fmla="*/ 249803 h 299206"/>
              <a:gd name="connsiteX1-75" fmla="*/ 231615 w 424423"/>
              <a:gd name="connsiteY1-76" fmla="*/ 76 h 299206"/>
              <a:gd name="connsiteX2-77" fmla="*/ 418527 w 424423"/>
              <a:gd name="connsiteY2-78" fmla="*/ 277460 h 299206"/>
              <a:gd name="connsiteX3-79" fmla="*/ 3419 w 424423"/>
              <a:gd name="connsiteY3-80" fmla="*/ 249803 h 299206"/>
              <a:gd name="connsiteX0-81" fmla="*/ 3419 w 443266"/>
              <a:gd name="connsiteY0-82" fmla="*/ 249803 h 328404"/>
              <a:gd name="connsiteX1-83" fmla="*/ 231615 w 443266"/>
              <a:gd name="connsiteY1-84" fmla="*/ 76 h 328404"/>
              <a:gd name="connsiteX2-85" fmla="*/ 418527 w 443266"/>
              <a:gd name="connsiteY2-86" fmla="*/ 277460 h 328404"/>
              <a:gd name="connsiteX3-87" fmla="*/ 3419 w 443266"/>
              <a:gd name="connsiteY3-88" fmla="*/ 249803 h 328404"/>
              <a:gd name="connsiteX0-89" fmla="*/ 5963 w 456159"/>
              <a:gd name="connsiteY0-90" fmla="*/ 249803 h 328404"/>
              <a:gd name="connsiteX1-91" fmla="*/ 234159 w 456159"/>
              <a:gd name="connsiteY1-92" fmla="*/ 76 h 328404"/>
              <a:gd name="connsiteX2-93" fmla="*/ 421071 w 456159"/>
              <a:gd name="connsiteY2-94" fmla="*/ 277460 h 328404"/>
              <a:gd name="connsiteX3-95" fmla="*/ 5963 w 456159"/>
              <a:gd name="connsiteY3-96" fmla="*/ 249803 h 328404"/>
              <a:gd name="connsiteX0-97" fmla="*/ 7001 w 457197"/>
              <a:gd name="connsiteY0-98" fmla="*/ 249820 h 339505"/>
              <a:gd name="connsiteX1-99" fmla="*/ 235197 w 457197"/>
              <a:gd name="connsiteY1-100" fmla="*/ 93 h 339505"/>
              <a:gd name="connsiteX2-101" fmla="*/ 422109 w 457197"/>
              <a:gd name="connsiteY2-102" fmla="*/ 277477 h 339505"/>
              <a:gd name="connsiteX3-103" fmla="*/ 7001 w 457197"/>
              <a:gd name="connsiteY3-104" fmla="*/ 249820 h 339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EFAE8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8DADB301-601C-9C17-425F-4BCD0DDB2CE6}"/>
              </a:ext>
            </a:extLst>
          </p:cNvPr>
          <p:cNvSpPr/>
          <p:nvPr/>
        </p:nvSpPr>
        <p:spPr>
          <a:xfrm>
            <a:off x="2674218" y="3516870"/>
            <a:ext cx="6843562" cy="429417"/>
          </a:xfrm>
          <a:prstGeom prst="roundRect">
            <a:avLst/>
          </a:prstGeom>
          <a:solidFill>
            <a:srgbClr val="EFA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A_文本框 2">
            <a:extLst>
              <a:ext uri="{FF2B5EF4-FFF2-40B4-BE49-F238E27FC236}">
                <a16:creationId xmlns:a16="http://schemas.microsoft.com/office/drawing/2014/main" id="{4AD9694E-C9D4-50D9-1060-EC57CE85CA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349454" y="2096405"/>
            <a:ext cx="7501083" cy="20360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TW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BS</a:t>
            </a:r>
            <a:r>
              <a:rPr lang="zh-TW" altLang="en-US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TW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TREE</a:t>
            </a:r>
            <a:endParaRPr lang="zh-CN" altLang="en-US" sz="1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6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43920-6514-0E0B-139A-9705492BD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8">
            <a:extLst>
              <a:ext uri="{FF2B5EF4-FFF2-40B4-BE49-F238E27FC236}">
                <a16:creationId xmlns:a16="http://schemas.microsoft.com/office/drawing/2014/main" id="{8175B575-2D27-CB3B-0667-603C46F60BF5}"/>
              </a:ext>
            </a:extLst>
          </p:cNvPr>
          <p:cNvSpPr txBox="1"/>
          <p:nvPr/>
        </p:nvSpPr>
        <p:spPr>
          <a:xfrm>
            <a:off x="1120877" y="478586"/>
            <a:ext cx="3082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00DFEE-1AAA-7A96-92BD-24F3B23F159E}"/>
              </a:ext>
            </a:extLst>
          </p:cNvPr>
          <p:cNvSpPr txBox="1"/>
          <p:nvPr/>
        </p:nvSpPr>
        <p:spPr>
          <a:xfrm>
            <a:off x="70339" y="370864"/>
            <a:ext cx="1050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/>
              <a:t>💻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12F9E26C-1896-633A-A897-6380837CFB0D}"/>
              </a:ext>
            </a:extLst>
          </p:cNvPr>
          <p:cNvSpPr/>
          <p:nvPr/>
        </p:nvSpPr>
        <p:spPr>
          <a:xfrm>
            <a:off x="4159043" y="306515"/>
            <a:ext cx="1966452" cy="796413"/>
          </a:xfrm>
          <a:custGeom>
            <a:avLst/>
            <a:gdLst>
              <a:gd name="connsiteX0" fmla="*/ 0 w 1966452"/>
              <a:gd name="connsiteY0" fmla="*/ 398207 h 796413"/>
              <a:gd name="connsiteX1" fmla="*/ 983226 w 1966452"/>
              <a:gd name="connsiteY1" fmla="*/ 0 h 796413"/>
              <a:gd name="connsiteX2" fmla="*/ 1966452 w 1966452"/>
              <a:gd name="connsiteY2" fmla="*/ 398207 h 796413"/>
              <a:gd name="connsiteX3" fmla="*/ 983226 w 1966452"/>
              <a:gd name="connsiteY3" fmla="*/ 796414 h 796413"/>
              <a:gd name="connsiteX4" fmla="*/ 0 w 1966452"/>
              <a:gd name="connsiteY4" fmla="*/ 398207 h 79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52" h="796413" fill="none" extrusionOk="0">
                <a:moveTo>
                  <a:pt x="0" y="398207"/>
                </a:moveTo>
                <a:cubicBezTo>
                  <a:pt x="-48684" y="181162"/>
                  <a:pt x="412045" y="126650"/>
                  <a:pt x="983226" y="0"/>
                </a:cubicBezTo>
                <a:cubicBezTo>
                  <a:pt x="1552728" y="58342"/>
                  <a:pt x="1956155" y="182971"/>
                  <a:pt x="1966452" y="398207"/>
                </a:cubicBezTo>
                <a:cubicBezTo>
                  <a:pt x="1899889" y="569199"/>
                  <a:pt x="1557383" y="723083"/>
                  <a:pt x="983226" y="796414"/>
                </a:cubicBezTo>
                <a:cubicBezTo>
                  <a:pt x="419056" y="856487"/>
                  <a:pt x="-21716" y="584268"/>
                  <a:pt x="0" y="398207"/>
                </a:cubicBezTo>
                <a:close/>
              </a:path>
              <a:path w="1966452" h="796413" stroke="0" extrusionOk="0">
                <a:moveTo>
                  <a:pt x="0" y="398207"/>
                </a:moveTo>
                <a:cubicBezTo>
                  <a:pt x="-15174" y="125098"/>
                  <a:pt x="523313" y="21165"/>
                  <a:pt x="983226" y="0"/>
                </a:cubicBezTo>
                <a:cubicBezTo>
                  <a:pt x="1516828" y="15890"/>
                  <a:pt x="1915327" y="169183"/>
                  <a:pt x="1966452" y="398207"/>
                </a:cubicBezTo>
                <a:cubicBezTo>
                  <a:pt x="1967642" y="628633"/>
                  <a:pt x="1548442" y="859003"/>
                  <a:pt x="983226" y="796414"/>
                </a:cubicBezTo>
                <a:cubicBezTo>
                  <a:pt x="431382" y="803366"/>
                  <a:pt x="-15469" y="641627"/>
                  <a:pt x="0" y="398207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60856097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EF391C04-DC5C-B71A-4866-E0374FA39562}"/>
              </a:ext>
            </a:extLst>
          </p:cNvPr>
          <p:cNvSpPr/>
          <p:nvPr/>
        </p:nvSpPr>
        <p:spPr>
          <a:xfrm>
            <a:off x="5751871" y="1422107"/>
            <a:ext cx="1966452" cy="796413"/>
          </a:xfrm>
          <a:custGeom>
            <a:avLst/>
            <a:gdLst>
              <a:gd name="connsiteX0" fmla="*/ 0 w 1966452"/>
              <a:gd name="connsiteY0" fmla="*/ 398207 h 796413"/>
              <a:gd name="connsiteX1" fmla="*/ 983226 w 1966452"/>
              <a:gd name="connsiteY1" fmla="*/ 0 h 796413"/>
              <a:gd name="connsiteX2" fmla="*/ 1966452 w 1966452"/>
              <a:gd name="connsiteY2" fmla="*/ 398207 h 796413"/>
              <a:gd name="connsiteX3" fmla="*/ 983226 w 1966452"/>
              <a:gd name="connsiteY3" fmla="*/ 796414 h 796413"/>
              <a:gd name="connsiteX4" fmla="*/ 0 w 1966452"/>
              <a:gd name="connsiteY4" fmla="*/ 398207 h 79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52" h="796413" fill="none" extrusionOk="0">
                <a:moveTo>
                  <a:pt x="0" y="398207"/>
                </a:moveTo>
                <a:cubicBezTo>
                  <a:pt x="23099" y="197587"/>
                  <a:pt x="415027" y="-31575"/>
                  <a:pt x="983226" y="0"/>
                </a:cubicBezTo>
                <a:cubicBezTo>
                  <a:pt x="1478498" y="2998"/>
                  <a:pt x="1958979" y="208481"/>
                  <a:pt x="1966452" y="398207"/>
                </a:cubicBezTo>
                <a:cubicBezTo>
                  <a:pt x="1966858" y="497042"/>
                  <a:pt x="1488992" y="809163"/>
                  <a:pt x="983226" y="796414"/>
                </a:cubicBezTo>
                <a:cubicBezTo>
                  <a:pt x="409847" y="757134"/>
                  <a:pt x="47393" y="591550"/>
                  <a:pt x="0" y="398207"/>
                </a:cubicBezTo>
                <a:close/>
              </a:path>
              <a:path w="1966452" h="796413" stroke="0" extrusionOk="0">
                <a:moveTo>
                  <a:pt x="0" y="398207"/>
                </a:moveTo>
                <a:cubicBezTo>
                  <a:pt x="-42118" y="100616"/>
                  <a:pt x="514905" y="-33313"/>
                  <a:pt x="983226" y="0"/>
                </a:cubicBezTo>
                <a:cubicBezTo>
                  <a:pt x="1539279" y="27627"/>
                  <a:pt x="1908589" y="205261"/>
                  <a:pt x="1966452" y="398207"/>
                </a:cubicBezTo>
                <a:cubicBezTo>
                  <a:pt x="1927242" y="584106"/>
                  <a:pt x="1625541" y="759510"/>
                  <a:pt x="983226" y="796414"/>
                </a:cubicBezTo>
                <a:cubicBezTo>
                  <a:pt x="409121" y="764016"/>
                  <a:pt x="18606" y="632230"/>
                  <a:pt x="0" y="39820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75546E2-5B8E-DFD0-6222-FA32325B200B}"/>
              </a:ext>
            </a:extLst>
          </p:cNvPr>
          <p:cNvSpPr/>
          <p:nvPr/>
        </p:nvSpPr>
        <p:spPr>
          <a:xfrm>
            <a:off x="6587615" y="5884475"/>
            <a:ext cx="1966452" cy="796413"/>
          </a:xfrm>
          <a:custGeom>
            <a:avLst/>
            <a:gdLst>
              <a:gd name="connsiteX0" fmla="*/ 0 w 1966452"/>
              <a:gd name="connsiteY0" fmla="*/ 398207 h 796413"/>
              <a:gd name="connsiteX1" fmla="*/ 983226 w 1966452"/>
              <a:gd name="connsiteY1" fmla="*/ 0 h 796413"/>
              <a:gd name="connsiteX2" fmla="*/ 1966452 w 1966452"/>
              <a:gd name="connsiteY2" fmla="*/ 398207 h 796413"/>
              <a:gd name="connsiteX3" fmla="*/ 983226 w 1966452"/>
              <a:gd name="connsiteY3" fmla="*/ 796414 h 796413"/>
              <a:gd name="connsiteX4" fmla="*/ 0 w 1966452"/>
              <a:gd name="connsiteY4" fmla="*/ 398207 h 79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52" h="796413" fill="none" extrusionOk="0">
                <a:moveTo>
                  <a:pt x="0" y="398207"/>
                </a:moveTo>
                <a:cubicBezTo>
                  <a:pt x="23099" y="197587"/>
                  <a:pt x="415027" y="-31575"/>
                  <a:pt x="983226" y="0"/>
                </a:cubicBezTo>
                <a:cubicBezTo>
                  <a:pt x="1478498" y="2998"/>
                  <a:pt x="1958979" y="208481"/>
                  <a:pt x="1966452" y="398207"/>
                </a:cubicBezTo>
                <a:cubicBezTo>
                  <a:pt x="1966858" y="497042"/>
                  <a:pt x="1488992" y="809163"/>
                  <a:pt x="983226" y="796414"/>
                </a:cubicBezTo>
                <a:cubicBezTo>
                  <a:pt x="409847" y="757134"/>
                  <a:pt x="47393" y="591550"/>
                  <a:pt x="0" y="398207"/>
                </a:cubicBezTo>
                <a:close/>
              </a:path>
              <a:path w="1966452" h="796413" stroke="0" extrusionOk="0">
                <a:moveTo>
                  <a:pt x="0" y="398207"/>
                </a:moveTo>
                <a:cubicBezTo>
                  <a:pt x="-42118" y="100616"/>
                  <a:pt x="514905" y="-33313"/>
                  <a:pt x="983226" y="0"/>
                </a:cubicBezTo>
                <a:cubicBezTo>
                  <a:pt x="1539279" y="27627"/>
                  <a:pt x="1908589" y="205261"/>
                  <a:pt x="1966452" y="398207"/>
                </a:cubicBezTo>
                <a:cubicBezTo>
                  <a:pt x="1927242" y="584106"/>
                  <a:pt x="1625541" y="759510"/>
                  <a:pt x="983226" y="796414"/>
                </a:cubicBezTo>
                <a:cubicBezTo>
                  <a:pt x="409121" y="764016"/>
                  <a:pt x="18606" y="632230"/>
                  <a:pt x="0" y="39820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E2D88ED-A3C7-08A9-7E56-52FB9E55E4C7}"/>
              </a:ext>
            </a:extLst>
          </p:cNvPr>
          <p:cNvSpPr/>
          <p:nvPr/>
        </p:nvSpPr>
        <p:spPr>
          <a:xfrm>
            <a:off x="3274141" y="3653291"/>
            <a:ext cx="1966452" cy="796413"/>
          </a:xfrm>
          <a:custGeom>
            <a:avLst/>
            <a:gdLst>
              <a:gd name="connsiteX0" fmla="*/ 0 w 1966452"/>
              <a:gd name="connsiteY0" fmla="*/ 398207 h 796413"/>
              <a:gd name="connsiteX1" fmla="*/ 983226 w 1966452"/>
              <a:gd name="connsiteY1" fmla="*/ 0 h 796413"/>
              <a:gd name="connsiteX2" fmla="*/ 1966452 w 1966452"/>
              <a:gd name="connsiteY2" fmla="*/ 398207 h 796413"/>
              <a:gd name="connsiteX3" fmla="*/ 983226 w 1966452"/>
              <a:gd name="connsiteY3" fmla="*/ 796414 h 796413"/>
              <a:gd name="connsiteX4" fmla="*/ 0 w 1966452"/>
              <a:gd name="connsiteY4" fmla="*/ 398207 h 79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52" h="796413" fill="none" extrusionOk="0">
                <a:moveTo>
                  <a:pt x="0" y="398207"/>
                </a:moveTo>
                <a:cubicBezTo>
                  <a:pt x="23099" y="197587"/>
                  <a:pt x="415027" y="-31575"/>
                  <a:pt x="983226" y="0"/>
                </a:cubicBezTo>
                <a:cubicBezTo>
                  <a:pt x="1478498" y="2998"/>
                  <a:pt x="1958979" y="208481"/>
                  <a:pt x="1966452" y="398207"/>
                </a:cubicBezTo>
                <a:cubicBezTo>
                  <a:pt x="1966858" y="497042"/>
                  <a:pt x="1488992" y="809163"/>
                  <a:pt x="983226" y="796414"/>
                </a:cubicBezTo>
                <a:cubicBezTo>
                  <a:pt x="409847" y="757134"/>
                  <a:pt x="47393" y="591550"/>
                  <a:pt x="0" y="398207"/>
                </a:cubicBezTo>
                <a:close/>
              </a:path>
              <a:path w="1966452" h="796413" stroke="0" extrusionOk="0">
                <a:moveTo>
                  <a:pt x="0" y="398207"/>
                </a:moveTo>
                <a:cubicBezTo>
                  <a:pt x="-42118" y="100616"/>
                  <a:pt x="514905" y="-33313"/>
                  <a:pt x="983226" y="0"/>
                </a:cubicBezTo>
                <a:cubicBezTo>
                  <a:pt x="1539279" y="27627"/>
                  <a:pt x="1908589" y="205261"/>
                  <a:pt x="1966452" y="398207"/>
                </a:cubicBezTo>
                <a:cubicBezTo>
                  <a:pt x="1927242" y="584106"/>
                  <a:pt x="1625541" y="759510"/>
                  <a:pt x="983226" y="796414"/>
                </a:cubicBezTo>
                <a:cubicBezTo>
                  <a:pt x="409121" y="764016"/>
                  <a:pt x="18606" y="632230"/>
                  <a:pt x="0" y="39820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BA7F604-BB54-BFB1-BF78-BD058957B4B2}"/>
              </a:ext>
            </a:extLst>
          </p:cNvPr>
          <p:cNvSpPr/>
          <p:nvPr/>
        </p:nvSpPr>
        <p:spPr>
          <a:xfrm>
            <a:off x="3765752" y="4768883"/>
            <a:ext cx="1966452" cy="796413"/>
          </a:xfrm>
          <a:custGeom>
            <a:avLst/>
            <a:gdLst>
              <a:gd name="connsiteX0" fmla="*/ 0 w 1966452"/>
              <a:gd name="connsiteY0" fmla="*/ 398207 h 796413"/>
              <a:gd name="connsiteX1" fmla="*/ 983226 w 1966452"/>
              <a:gd name="connsiteY1" fmla="*/ 0 h 796413"/>
              <a:gd name="connsiteX2" fmla="*/ 1966452 w 1966452"/>
              <a:gd name="connsiteY2" fmla="*/ 398207 h 796413"/>
              <a:gd name="connsiteX3" fmla="*/ 983226 w 1966452"/>
              <a:gd name="connsiteY3" fmla="*/ 796414 h 796413"/>
              <a:gd name="connsiteX4" fmla="*/ 0 w 1966452"/>
              <a:gd name="connsiteY4" fmla="*/ 398207 h 79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52" h="796413" fill="none" extrusionOk="0">
                <a:moveTo>
                  <a:pt x="0" y="398207"/>
                </a:moveTo>
                <a:cubicBezTo>
                  <a:pt x="-48684" y="181162"/>
                  <a:pt x="412045" y="126650"/>
                  <a:pt x="983226" y="0"/>
                </a:cubicBezTo>
                <a:cubicBezTo>
                  <a:pt x="1552728" y="58342"/>
                  <a:pt x="1956155" y="182971"/>
                  <a:pt x="1966452" y="398207"/>
                </a:cubicBezTo>
                <a:cubicBezTo>
                  <a:pt x="1899889" y="569199"/>
                  <a:pt x="1557383" y="723083"/>
                  <a:pt x="983226" y="796414"/>
                </a:cubicBezTo>
                <a:cubicBezTo>
                  <a:pt x="419056" y="856487"/>
                  <a:pt x="-21716" y="584268"/>
                  <a:pt x="0" y="398207"/>
                </a:cubicBezTo>
                <a:close/>
              </a:path>
              <a:path w="1966452" h="796413" stroke="0" extrusionOk="0">
                <a:moveTo>
                  <a:pt x="0" y="398207"/>
                </a:moveTo>
                <a:cubicBezTo>
                  <a:pt x="-15174" y="125098"/>
                  <a:pt x="523313" y="21165"/>
                  <a:pt x="983226" y="0"/>
                </a:cubicBezTo>
                <a:cubicBezTo>
                  <a:pt x="1516828" y="15890"/>
                  <a:pt x="1915327" y="169183"/>
                  <a:pt x="1966452" y="398207"/>
                </a:cubicBezTo>
                <a:cubicBezTo>
                  <a:pt x="1967642" y="628633"/>
                  <a:pt x="1548442" y="859003"/>
                  <a:pt x="983226" y="796414"/>
                </a:cubicBezTo>
                <a:cubicBezTo>
                  <a:pt x="431382" y="803366"/>
                  <a:pt x="-15469" y="641627"/>
                  <a:pt x="0" y="398207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60856097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D25248C-9FA5-F369-2A6A-7E74C3249A91}"/>
              </a:ext>
            </a:extLst>
          </p:cNvPr>
          <p:cNvSpPr/>
          <p:nvPr/>
        </p:nvSpPr>
        <p:spPr>
          <a:xfrm>
            <a:off x="2743200" y="2537699"/>
            <a:ext cx="1966452" cy="796413"/>
          </a:xfrm>
          <a:custGeom>
            <a:avLst/>
            <a:gdLst>
              <a:gd name="connsiteX0" fmla="*/ 0 w 1966452"/>
              <a:gd name="connsiteY0" fmla="*/ 398207 h 796413"/>
              <a:gd name="connsiteX1" fmla="*/ 983226 w 1966452"/>
              <a:gd name="connsiteY1" fmla="*/ 0 h 796413"/>
              <a:gd name="connsiteX2" fmla="*/ 1966452 w 1966452"/>
              <a:gd name="connsiteY2" fmla="*/ 398207 h 796413"/>
              <a:gd name="connsiteX3" fmla="*/ 983226 w 1966452"/>
              <a:gd name="connsiteY3" fmla="*/ 796414 h 796413"/>
              <a:gd name="connsiteX4" fmla="*/ 0 w 1966452"/>
              <a:gd name="connsiteY4" fmla="*/ 398207 h 79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52" h="796413" fill="none" extrusionOk="0">
                <a:moveTo>
                  <a:pt x="0" y="398207"/>
                </a:moveTo>
                <a:cubicBezTo>
                  <a:pt x="-48684" y="181162"/>
                  <a:pt x="412045" y="126650"/>
                  <a:pt x="983226" y="0"/>
                </a:cubicBezTo>
                <a:cubicBezTo>
                  <a:pt x="1552728" y="58342"/>
                  <a:pt x="1956155" y="182971"/>
                  <a:pt x="1966452" y="398207"/>
                </a:cubicBezTo>
                <a:cubicBezTo>
                  <a:pt x="1899889" y="569199"/>
                  <a:pt x="1557383" y="723083"/>
                  <a:pt x="983226" y="796414"/>
                </a:cubicBezTo>
                <a:cubicBezTo>
                  <a:pt x="419056" y="856487"/>
                  <a:pt x="-21716" y="584268"/>
                  <a:pt x="0" y="398207"/>
                </a:cubicBezTo>
                <a:close/>
              </a:path>
              <a:path w="1966452" h="796413" stroke="0" extrusionOk="0">
                <a:moveTo>
                  <a:pt x="0" y="398207"/>
                </a:moveTo>
                <a:cubicBezTo>
                  <a:pt x="-15174" y="125098"/>
                  <a:pt x="523313" y="21165"/>
                  <a:pt x="983226" y="0"/>
                </a:cubicBezTo>
                <a:cubicBezTo>
                  <a:pt x="1516828" y="15890"/>
                  <a:pt x="1915327" y="169183"/>
                  <a:pt x="1966452" y="398207"/>
                </a:cubicBezTo>
                <a:cubicBezTo>
                  <a:pt x="1967642" y="628633"/>
                  <a:pt x="1548442" y="859003"/>
                  <a:pt x="983226" y="796414"/>
                </a:cubicBezTo>
                <a:cubicBezTo>
                  <a:pt x="431382" y="803366"/>
                  <a:pt x="-15469" y="641627"/>
                  <a:pt x="0" y="398207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60856097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E7B0502-1482-90F5-6CEE-EF0C1D2DD71D}"/>
              </a:ext>
            </a:extLst>
          </p:cNvPr>
          <p:cNvSpPr/>
          <p:nvPr/>
        </p:nvSpPr>
        <p:spPr>
          <a:xfrm>
            <a:off x="1597738" y="1422106"/>
            <a:ext cx="1966452" cy="796413"/>
          </a:xfrm>
          <a:custGeom>
            <a:avLst/>
            <a:gdLst>
              <a:gd name="connsiteX0" fmla="*/ 0 w 1966452"/>
              <a:gd name="connsiteY0" fmla="*/ 398207 h 796413"/>
              <a:gd name="connsiteX1" fmla="*/ 983226 w 1966452"/>
              <a:gd name="connsiteY1" fmla="*/ 0 h 796413"/>
              <a:gd name="connsiteX2" fmla="*/ 1966452 w 1966452"/>
              <a:gd name="connsiteY2" fmla="*/ 398207 h 796413"/>
              <a:gd name="connsiteX3" fmla="*/ 983226 w 1966452"/>
              <a:gd name="connsiteY3" fmla="*/ 796414 h 796413"/>
              <a:gd name="connsiteX4" fmla="*/ 0 w 1966452"/>
              <a:gd name="connsiteY4" fmla="*/ 398207 h 79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52" h="796413" fill="none" extrusionOk="0">
                <a:moveTo>
                  <a:pt x="0" y="398207"/>
                </a:moveTo>
                <a:cubicBezTo>
                  <a:pt x="-48684" y="181162"/>
                  <a:pt x="412045" y="126650"/>
                  <a:pt x="983226" y="0"/>
                </a:cubicBezTo>
                <a:cubicBezTo>
                  <a:pt x="1552728" y="58342"/>
                  <a:pt x="1956155" y="182971"/>
                  <a:pt x="1966452" y="398207"/>
                </a:cubicBezTo>
                <a:cubicBezTo>
                  <a:pt x="1899889" y="569199"/>
                  <a:pt x="1557383" y="723083"/>
                  <a:pt x="983226" y="796414"/>
                </a:cubicBezTo>
                <a:cubicBezTo>
                  <a:pt x="419056" y="856487"/>
                  <a:pt x="-21716" y="584268"/>
                  <a:pt x="0" y="398207"/>
                </a:cubicBezTo>
                <a:close/>
              </a:path>
              <a:path w="1966452" h="796413" stroke="0" extrusionOk="0">
                <a:moveTo>
                  <a:pt x="0" y="398207"/>
                </a:moveTo>
                <a:cubicBezTo>
                  <a:pt x="-15174" y="125098"/>
                  <a:pt x="523313" y="21165"/>
                  <a:pt x="983226" y="0"/>
                </a:cubicBezTo>
                <a:cubicBezTo>
                  <a:pt x="1516828" y="15890"/>
                  <a:pt x="1915327" y="169183"/>
                  <a:pt x="1966452" y="398207"/>
                </a:cubicBezTo>
                <a:cubicBezTo>
                  <a:pt x="1967642" y="628633"/>
                  <a:pt x="1548442" y="859003"/>
                  <a:pt x="983226" y="796414"/>
                </a:cubicBezTo>
                <a:cubicBezTo>
                  <a:pt x="431382" y="803366"/>
                  <a:pt x="-15469" y="641627"/>
                  <a:pt x="0" y="398207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60856097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0B93415-C905-1F47-7CAE-F62F1310A81B}"/>
              </a:ext>
            </a:extLst>
          </p:cNvPr>
          <p:cNvSpPr/>
          <p:nvPr/>
        </p:nvSpPr>
        <p:spPr>
          <a:xfrm>
            <a:off x="231813" y="2531486"/>
            <a:ext cx="1966452" cy="796413"/>
          </a:xfrm>
          <a:custGeom>
            <a:avLst/>
            <a:gdLst>
              <a:gd name="connsiteX0" fmla="*/ 0 w 1966452"/>
              <a:gd name="connsiteY0" fmla="*/ 398207 h 796413"/>
              <a:gd name="connsiteX1" fmla="*/ 983226 w 1966452"/>
              <a:gd name="connsiteY1" fmla="*/ 0 h 796413"/>
              <a:gd name="connsiteX2" fmla="*/ 1966452 w 1966452"/>
              <a:gd name="connsiteY2" fmla="*/ 398207 h 796413"/>
              <a:gd name="connsiteX3" fmla="*/ 983226 w 1966452"/>
              <a:gd name="connsiteY3" fmla="*/ 796414 h 796413"/>
              <a:gd name="connsiteX4" fmla="*/ 0 w 1966452"/>
              <a:gd name="connsiteY4" fmla="*/ 398207 h 79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52" h="796413" fill="none" extrusionOk="0">
                <a:moveTo>
                  <a:pt x="0" y="398207"/>
                </a:moveTo>
                <a:cubicBezTo>
                  <a:pt x="23099" y="197587"/>
                  <a:pt x="415027" y="-31575"/>
                  <a:pt x="983226" y="0"/>
                </a:cubicBezTo>
                <a:cubicBezTo>
                  <a:pt x="1478498" y="2998"/>
                  <a:pt x="1958979" y="208481"/>
                  <a:pt x="1966452" y="398207"/>
                </a:cubicBezTo>
                <a:cubicBezTo>
                  <a:pt x="1966858" y="497042"/>
                  <a:pt x="1488992" y="809163"/>
                  <a:pt x="983226" y="796414"/>
                </a:cubicBezTo>
                <a:cubicBezTo>
                  <a:pt x="409847" y="757134"/>
                  <a:pt x="47393" y="591550"/>
                  <a:pt x="0" y="398207"/>
                </a:cubicBezTo>
                <a:close/>
              </a:path>
              <a:path w="1966452" h="796413" stroke="0" extrusionOk="0">
                <a:moveTo>
                  <a:pt x="0" y="398207"/>
                </a:moveTo>
                <a:cubicBezTo>
                  <a:pt x="-42118" y="100616"/>
                  <a:pt x="514905" y="-33313"/>
                  <a:pt x="983226" y="0"/>
                </a:cubicBezTo>
                <a:cubicBezTo>
                  <a:pt x="1539279" y="27627"/>
                  <a:pt x="1908589" y="205261"/>
                  <a:pt x="1966452" y="398207"/>
                </a:cubicBezTo>
                <a:cubicBezTo>
                  <a:pt x="1927242" y="584106"/>
                  <a:pt x="1625541" y="759510"/>
                  <a:pt x="983226" y="796414"/>
                </a:cubicBezTo>
                <a:cubicBezTo>
                  <a:pt x="409121" y="764016"/>
                  <a:pt x="18606" y="632230"/>
                  <a:pt x="0" y="39820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C238A57-222E-ADFD-B91B-AB2EC0168554}"/>
              </a:ext>
            </a:extLst>
          </p:cNvPr>
          <p:cNvSpPr/>
          <p:nvPr/>
        </p:nvSpPr>
        <p:spPr>
          <a:xfrm>
            <a:off x="8184589" y="2531485"/>
            <a:ext cx="1966452" cy="796413"/>
          </a:xfrm>
          <a:custGeom>
            <a:avLst/>
            <a:gdLst>
              <a:gd name="connsiteX0" fmla="*/ 0 w 1966452"/>
              <a:gd name="connsiteY0" fmla="*/ 398207 h 796413"/>
              <a:gd name="connsiteX1" fmla="*/ 983226 w 1966452"/>
              <a:gd name="connsiteY1" fmla="*/ 0 h 796413"/>
              <a:gd name="connsiteX2" fmla="*/ 1966452 w 1966452"/>
              <a:gd name="connsiteY2" fmla="*/ 398207 h 796413"/>
              <a:gd name="connsiteX3" fmla="*/ 983226 w 1966452"/>
              <a:gd name="connsiteY3" fmla="*/ 796414 h 796413"/>
              <a:gd name="connsiteX4" fmla="*/ 0 w 1966452"/>
              <a:gd name="connsiteY4" fmla="*/ 398207 h 79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52" h="796413" fill="none" extrusionOk="0">
                <a:moveTo>
                  <a:pt x="0" y="398207"/>
                </a:moveTo>
                <a:cubicBezTo>
                  <a:pt x="-48684" y="181162"/>
                  <a:pt x="412045" y="126650"/>
                  <a:pt x="983226" y="0"/>
                </a:cubicBezTo>
                <a:cubicBezTo>
                  <a:pt x="1552728" y="58342"/>
                  <a:pt x="1956155" y="182971"/>
                  <a:pt x="1966452" y="398207"/>
                </a:cubicBezTo>
                <a:cubicBezTo>
                  <a:pt x="1899889" y="569199"/>
                  <a:pt x="1557383" y="723083"/>
                  <a:pt x="983226" y="796414"/>
                </a:cubicBezTo>
                <a:cubicBezTo>
                  <a:pt x="419056" y="856487"/>
                  <a:pt x="-21716" y="584268"/>
                  <a:pt x="0" y="398207"/>
                </a:cubicBezTo>
                <a:close/>
              </a:path>
              <a:path w="1966452" h="796413" stroke="0" extrusionOk="0">
                <a:moveTo>
                  <a:pt x="0" y="398207"/>
                </a:moveTo>
                <a:cubicBezTo>
                  <a:pt x="-15174" y="125098"/>
                  <a:pt x="523313" y="21165"/>
                  <a:pt x="983226" y="0"/>
                </a:cubicBezTo>
                <a:cubicBezTo>
                  <a:pt x="1516828" y="15890"/>
                  <a:pt x="1915327" y="169183"/>
                  <a:pt x="1966452" y="398207"/>
                </a:cubicBezTo>
                <a:cubicBezTo>
                  <a:pt x="1967642" y="628633"/>
                  <a:pt x="1548442" y="859003"/>
                  <a:pt x="983226" y="796414"/>
                </a:cubicBezTo>
                <a:cubicBezTo>
                  <a:pt x="431382" y="803366"/>
                  <a:pt x="-15469" y="641627"/>
                  <a:pt x="0" y="398207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60856097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E208C70-CA3C-7D97-8E1A-6CB6233E2B07}"/>
              </a:ext>
            </a:extLst>
          </p:cNvPr>
          <p:cNvSpPr/>
          <p:nvPr/>
        </p:nvSpPr>
        <p:spPr>
          <a:xfrm>
            <a:off x="6897327" y="3640863"/>
            <a:ext cx="1966452" cy="796413"/>
          </a:xfrm>
          <a:custGeom>
            <a:avLst/>
            <a:gdLst>
              <a:gd name="connsiteX0" fmla="*/ 0 w 1966452"/>
              <a:gd name="connsiteY0" fmla="*/ 398207 h 796413"/>
              <a:gd name="connsiteX1" fmla="*/ 983226 w 1966452"/>
              <a:gd name="connsiteY1" fmla="*/ 0 h 796413"/>
              <a:gd name="connsiteX2" fmla="*/ 1966452 w 1966452"/>
              <a:gd name="connsiteY2" fmla="*/ 398207 h 796413"/>
              <a:gd name="connsiteX3" fmla="*/ 983226 w 1966452"/>
              <a:gd name="connsiteY3" fmla="*/ 796414 h 796413"/>
              <a:gd name="connsiteX4" fmla="*/ 0 w 1966452"/>
              <a:gd name="connsiteY4" fmla="*/ 398207 h 79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52" h="796413" fill="none" extrusionOk="0">
                <a:moveTo>
                  <a:pt x="0" y="398207"/>
                </a:moveTo>
                <a:cubicBezTo>
                  <a:pt x="23099" y="197587"/>
                  <a:pt x="415027" y="-31575"/>
                  <a:pt x="983226" y="0"/>
                </a:cubicBezTo>
                <a:cubicBezTo>
                  <a:pt x="1478498" y="2998"/>
                  <a:pt x="1958979" y="208481"/>
                  <a:pt x="1966452" y="398207"/>
                </a:cubicBezTo>
                <a:cubicBezTo>
                  <a:pt x="1966858" y="497042"/>
                  <a:pt x="1488992" y="809163"/>
                  <a:pt x="983226" y="796414"/>
                </a:cubicBezTo>
                <a:cubicBezTo>
                  <a:pt x="409847" y="757134"/>
                  <a:pt x="47393" y="591550"/>
                  <a:pt x="0" y="398207"/>
                </a:cubicBezTo>
                <a:close/>
              </a:path>
              <a:path w="1966452" h="796413" stroke="0" extrusionOk="0">
                <a:moveTo>
                  <a:pt x="0" y="398207"/>
                </a:moveTo>
                <a:cubicBezTo>
                  <a:pt x="-42118" y="100616"/>
                  <a:pt x="514905" y="-33313"/>
                  <a:pt x="983226" y="0"/>
                </a:cubicBezTo>
                <a:cubicBezTo>
                  <a:pt x="1539279" y="27627"/>
                  <a:pt x="1908589" y="205261"/>
                  <a:pt x="1966452" y="398207"/>
                </a:cubicBezTo>
                <a:cubicBezTo>
                  <a:pt x="1927242" y="584106"/>
                  <a:pt x="1625541" y="759510"/>
                  <a:pt x="983226" y="796414"/>
                </a:cubicBezTo>
                <a:cubicBezTo>
                  <a:pt x="409121" y="764016"/>
                  <a:pt x="18606" y="632230"/>
                  <a:pt x="0" y="39820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664EFC2-E19E-3169-4463-E3A79BFB23DD}"/>
              </a:ext>
            </a:extLst>
          </p:cNvPr>
          <p:cNvSpPr/>
          <p:nvPr/>
        </p:nvSpPr>
        <p:spPr>
          <a:xfrm>
            <a:off x="9448799" y="3640863"/>
            <a:ext cx="1966452" cy="796413"/>
          </a:xfrm>
          <a:custGeom>
            <a:avLst/>
            <a:gdLst>
              <a:gd name="connsiteX0" fmla="*/ 0 w 1966452"/>
              <a:gd name="connsiteY0" fmla="*/ 398207 h 796413"/>
              <a:gd name="connsiteX1" fmla="*/ 983226 w 1966452"/>
              <a:gd name="connsiteY1" fmla="*/ 0 h 796413"/>
              <a:gd name="connsiteX2" fmla="*/ 1966452 w 1966452"/>
              <a:gd name="connsiteY2" fmla="*/ 398207 h 796413"/>
              <a:gd name="connsiteX3" fmla="*/ 983226 w 1966452"/>
              <a:gd name="connsiteY3" fmla="*/ 796414 h 796413"/>
              <a:gd name="connsiteX4" fmla="*/ 0 w 1966452"/>
              <a:gd name="connsiteY4" fmla="*/ 398207 h 79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52" h="796413" fill="none" extrusionOk="0">
                <a:moveTo>
                  <a:pt x="0" y="398207"/>
                </a:moveTo>
                <a:cubicBezTo>
                  <a:pt x="23099" y="197587"/>
                  <a:pt x="415027" y="-31575"/>
                  <a:pt x="983226" y="0"/>
                </a:cubicBezTo>
                <a:cubicBezTo>
                  <a:pt x="1478498" y="2998"/>
                  <a:pt x="1958979" y="208481"/>
                  <a:pt x="1966452" y="398207"/>
                </a:cubicBezTo>
                <a:cubicBezTo>
                  <a:pt x="1966858" y="497042"/>
                  <a:pt x="1488992" y="809163"/>
                  <a:pt x="983226" y="796414"/>
                </a:cubicBezTo>
                <a:cubicBezTo>
                  <a:pt x="409847" y="757134"/>
                  <a:pt x="47393" y="591550"/>
                  <a:pt x="0" y="398207"/>
                </a:cubicBezTo>
                <a:close/>
              </a:path>
              <a:path w="1966452" h="796413" stroke="0" extrusionOk="0">
                <a:moveTo>
                  <a:pt x="0" y="398207"/>
                </a:moveTo>
                <a:cubicBezTo>
                  <a:pt x="-42118" y="100616"/>
                  <a:pt x="514905" y="-33313"/>
                  <a:pt x="983226" y="0"/>
                </a:cubicBezTo>
                <a:cubicBezTo>
                  <a:pt x="1539279" y="27627"/>
                  <a:pt x="1908589" y="205261"/>
                  <a:pt x="1966452" y="398207"/>
                </a:cubicBezTo>
                <a:cubicBezTo>
                  <a:pt x="1927242" y="584106"/>
                  <a:pt x="1625541" y="759510"/>
                  <a:pt x="983226" y="796414"/>
                </a:cubicBezTo>
                <a:cubicBezTo>
                  <a:pt x="409121" y="764016"/>
                  <a:pt x="18606" y="632230"/>
                  <a:pt x="0" y="39820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3C088B0F-2A80-6253-EC15-38AA5538225F}"/>
              </a:ext>
            </a:extLst>
          </p:cNvPr>
          <p:cNvSpPr/>
          <p:nvPr/>
        </p:nvSpPr>
        <p:spPr>
          <a:xfrm>
            <a:off x="10116630" y="4768882"/>
            <a:ext cx="1966452" cy="796413"/>
          </a:xfrm>
          <a:custGeom>
            <a:avLst/>
            <a:gdLst>
              <a:gd name="connsiteX0" fmla="*/ 0 w 1966452"/>
              <a:gd name="connsiteY0" fmla="*/ 398207 h 796413"/>
              <a:gd name="connsiteX1" fmla="*/ 983226 w 1966452"/>
              <a:gd name="connsiteY1" fmla="*/ 0 h 796413"/>
              <a:gd name="connsiteX2" fmla="*/ 1966452 w 1966452"/>
              <a:gd name="connsiteY2" fmla="*/ 398207 h 796413"/>
              <a:gd name="connsiteX3" fmla="*/ 983226 w 1966452"/>
              <a:gd name="connsiteY3" fmla="*/ 796414 h 796413"/>
              <a:gd name="connsiteX4" fmla="*/ 0 w 1966452"/>
              <a:gd name="connsiteY4" fmla="*/ 398207 h 79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52" h="796413" fill="none" extrusionOk="0">
                <a:moveTo>
                  <a:pt x="0" y="398207"/>
                </a:moveTo>
                <a:cubicBezTo>
                  <a:pt x="-48684" y="181162"/>
                  <a:pt x="412045" y="126650"/>
                  <a:pt x="983226" y="0"/>
                </a:cubicBezTo>
                <a:cubicBezTo>
                  <a:pt x="1552728" y="58342"/>
                  <a:pt x="1956155" y="182971"/>
                  <a:pt x="1966452" y="398207"/>
                </a:cubicBezTo>
                <a:cubicBezTo>
                  <a:pt x="1899889" y="569199"/>
                  <a:pt x="1557383" y="723083"/>
                  <a:pt x="983226" y="796414"/>
                </a:cubicBezTo>
                <a:cubicBezTo>
                  <a:pt x="419056" y="856487"/>
                  <a:pt x="-21716" y="584268"/>
                  <a:pt x="0" y="398207"/>
                </a:cubicBezTo>
                <a:close/>
              </a:path>
              <a:path w="1966452" h="796413" stroke="0" extrusionOk="0">
                <a:moveTo>
                  <a:pt x="0" y="398207"/>
                </a:moveTo>
                <a:cubicBezTo>
                  <a:pt x="-15174" y="125098"/>
                  <a:pt x="523313" y="21165"/>
                  <a:pt x="983226" y="0"/>
                </a:cubicBezTo>
                <a:cubicBezTo>
                  <a:pt x="1516828" y="15890"/>
                  <a:pt x="1915327" y="169183"/>
                  <a:pt x="1966452" y="398207"/>
                </a:cubicBezTo>
                <a:cubicBezTo>
                  <a:pt x="1967642" y="628633"/>
                  <a:pt x="1548442" y="859003"/>
                  <a:pt x="983226" y="796414"/>
                </a:cubicBezTo>
                <a:cubicBezTo>
                  <a:pt x="431382" y="803366"/>
                  <a:pt x="-15469" y="641627"/>
                  <a:pt x="0" y="398207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60856097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32B5DA53-F56F-EADF-B627-86329630C36A}"/>
              </a:ext>
            </a:extLst>
          </p:cNvPr>
          <p:cNvSpPr/>
          <p:nvPr/>
        </p:nvSpPr>
        <p:spPr>
          <a:xfrm>
            <a:off x="9183329" y="5884474"/>
            <a:ext cx="1966452" cy="796413"/>
          </a:xfrm>
          <a:custGeom>
            <a:avLst/>
            <a:gdLst>
              <a:gd name="connsiteX0" fmla="*/ 0 w 1966452"/>
              <a:gd name="connsiteY0" fmla="*/ 398207 h 796413"/>
              <a:gd name="connsiteX1" fmla="*/ 983226 w 1966452"/>
              <a:gd name="connsiteY1" fmla="*/ 0 h 796413"/>
              <a:gd name="connsiteX2" fmla="*/ 1966452 w 1966452"/>
              <a:gd name="connsiteY2" fmla="*/ 398207 h 796413"/>
              <a:gd name="connsiteX3" fmla="*/ 983226 w 1966452"/>
              <a:gd name="connsiteY3" fmla="*/ 796414 h 796413"/>
              <a:gd name="connsiteX4" fmla="*/ 0 w 1966452"/>
              <a:gd name="connsiteY4" fmla="*/ 398207 h 79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52" h="796413" fill="none" extrusionOk="0">
                <a:moveTo>
                  <a:pt x="0" y="398207"/>
                </a:moveTo>
                <a:cubicBezTo>
                  <a:pt x="-48684" y="181162"/>
                  <a:pt x="412045" y="126650"/>
                  <a:pt x="983226" y="0"/>
                </a:cubicBezTo>
                <a:cubicBezTo>
                  <a:pt x="1552728" y="58342"/>
                  <a:pt x="1956155" y="182971"/>
                  <a:pt x="1966452" y="398207"/>
                </a:cubicBezTo>
                <a:cubicBezTo>
                  <a:pt x="1899889" y="569199"/>
                  <a:pt x="1557383" y="723083"/>
                  <a:pt x="983226" y="796414"/>
                </a:cubicBezTo>
                <a:cubicBezTo>
                  <a:pt x="419056" y="856487"/>
                  <a:pt x="-21716" y="584268"/>
                  <a:pt x="0" y="398207"/>
                </a:cubicBezTo>
                <a:close/>
              </a:path>
              <a:path w="1966452" h="796413" stroke="0" extrusionOk="0">
                <a:moveTo>
                  <a:pt x="0" y="398207"/>
                </a:moveTo>
                <a:cubicBezTo>
                  <a:pt x="-15174" y="125098"/>
                  <a:pt x="523313" y="21165"/>
                  <a:pt x="983226" y="0"/>
                </a:cubicBezTo>
                <a:cubicBezTo>
                  <a:pt x="1516828" y="15890"/>
                  <a:pt x="1915327" y="169183"/>
                  <a:pt x="1966452" y="398207"/>
                </a:cubicBezTo>
                <a:cubicBezTo>
                  <a:pt x="1967642" y="628633"/>
                  <a:pt x="1548442" y="859003"/>
                  <a:pt x="983226" y="796414"/>
                </a:cubicBezTo>
                <a:cubicBezTo>
                  <a:pt x="431382" y="803366"/>
                  <a:pt x="-15469" y="641627"/>
                  <a:pt x="0" y="398207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60856097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88B53A2E-42C6-6758-D3CE-E6C289A815EA}"/>
              </a:ext>
            </a:extLst>
          </p:cNvPr>
          <p:cNvSpPr/>
          <p:nvPr/>
        </p:nvSpPr>
        <p:spPr>
          <a:xfrm>
            <a:off x="5874011" y="4750241"/>
            <a:ext cx="1966452" cy="796413"/>
          </a:xfrm>
          <a:custGeom>
            <a:avLst/>
            <a:gdLst>
              <a:gd name="connsiteX0" fmla="*/ 0 w 1966452"/>
              <a:gd name="connsiteY0" fmla="*/ 398207 h 796413"/>
              <a:gd name="connsiteX1" fmla="*/ 983226 w 1966452"/>
              <a:gd name="connsiteY1" fmla="*/ 0 h 796413"/>
              <a:gd name="connsiteX2" fmla="*/ 1966452 w 1966452"/>
              <a:gd name="connsiteY2" fmla="*/ 398207 h 796413"/>
              <a:gd name="connsiteX3" fmla="*/ 983226 w 1966452"/>
              <a:gd name="connsiteY3" fmla="*/ 796414 h 796413"/>
              <a:gd name="connsiteX4" fmla="*/ 0 w 1966452"/>
              <a:gd name="connsiteY4" fmla="*/ 398207 h 79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52" h="796413" fill="none" extrusionOk="0">
                <a:moveTo>
                  <a:pt x="0" y="398207"/>
                </a:moveTo>
                <a:cubicBezTo>
                  <a:pt x="-48684" y="181162"/>
                  <a:pt x="412045" y="126650"/>
                  <a:pt x="983226" y="0"/>
                </a:cubicBezTo>
                <a:cubicBezTo>
                  <a:pt x="1552728" y="58342"/>
                  <a:pt x="1956155" y="182971"/>
                  <a:pt x="1966452" y="398207"/>
                </a:cubicBezTo>
                <a:cubicBezTo>
                  <a:pt x="1899889" y="569199"/>
                  <a:pt x="1557383" y="723083"/>
                  <a:pt x="983226" y="796414"/>
                </a:cubicBezTo>
                <a:cubicBezTo>
                  <a:pt x="419056" y="856487"/>
                  <a:pt x="-21716" y="584268"/>
                  <a:pt x="0" y="398207"/>
                </a:cubicBezTo>
                <a:close/>
              </a:path>
              <a:path w="1966452" h="796413" stroke="0" extrusionOk="0">
                <a:moveTo>
                  <a:pt x="0" y="398207"/>
                </a:moveTo>
                <a:cubicBezTo>
                  <a:pt x="-15174" y="125098"/>
                  <a:pt x="523313" y="21165"/>
                  <a:pt x="983226" y="0"/>
                </a:cubicBezTo>
                <a:cubicBezTo>
                  <a:pt x="1516828" y="15890"/>
                  <a:pt x="1915327" y="169183"/>
                  <a:pt x="1966452" y="398207"/>
                </a:cubicBezTo>
                <a:cubicBezTo>
                  <a:pt x="1967642" y="628633"/>
                  <a:pt x="1548442" y="859003"/>
                  <a:pt x="983226" y="796414"/>
                </a:cubicBezTo>
                <a:cubicBezTo>
                  <a:pt x="431382" y="803366"/>
                  <a:pt x="-15469" y="641627"/>
                  <a:pt x="0" y="398207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60856097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6BDCFAC5-1BA1-0D03-60D5-A6466B237FE0}"/>
              </a:ext>
            </a:extLst>
          </p:cNvPr>
          <p:cNvSpPr/>
          <p:nvPr/>
        </p:nvSpPr>
        <p:spPr>
          <a:xfrm>
            <a:off x="7954303" y="4768881"/>
            <a:ext cx="1966452" cy="796413"/>
          </a:xfrm>
          <a:custGeom>
            <a:avLst/>
            <a:gdLst>
              <a:gd name="connsiteX0" fmla="*/ 0 w 1966452"/>
              <a:gd name="connsiteY0" fmla="*/ 398207 h 796413"/>
              <a:gd name="connsiteX1" fmla="*/ 983226 w 1966452"/>
              <a:gd name="connsiteY1" fmla="*/ 0 h 796413"/>
              <a:gd name="connsiteX2" fmla="*/ 1966452 w 1966452"/>
              <a:gd name="connsiteY2" fmla="*/ 398207 h 796413"/>
              <a:gd name="connsiteX3" fmla="*/ 983226 w 1966452"/>
              <a:gd name="connsiteY3" fmla="*/ 796414 h 796413"/>
              <a:gd name="connsiteX4" fmla="*/ 0 w 1966452"/>
              <a:gd name="connsiteY4" fmla="*/ 398207 h 79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52" h="796413" fill="none" extrusionOk="0">
                <a:moveTo>
                  <a:pt x="0" y="398207"/>
                </a:moveTo>
                <a:cubicBezTo>
                  <a:pt x="23099" y="197587"/>
                  <a:pt x="415027" y="-31575"/>
                  <a:pt x="983226" y="0"/>
                </a:cubicBezTo>
                <a:cubicBezTo>
                  <a:pt x="1478498" y="2998"/>
                  <a:pt x="1958979" y="208481"/>
                  <a:pt x="1966452" y="398207"/>
                </a:cubicBezTo>
                <a:cubicBezTo>
                  <a:pt x="1966858" y="497042"/>
                  <a:pt x="1488992" y="809163"/>
                  <a:pt x="983226" y="796414"/>
                </a:cubicBezTo>
                <a:cubicBezTo>
                  <a:pt x="409847" y="757134"/>
                  <a:pt x="47393" y="591550"/>
                  <a:pt x="0" y="398207"/>
                </a:cubicBezTo>
                <a:close/>
              </a:path>
              <a:path w="1966452" h="796413" stroke="0" extrusionOk="0">
                <a:moveTo>
                  <a:pt x="0" y="398207"/>
                </a:moveTo>
                <a:cubicBezTo>
                  <a:pt x="-42118" y="100616"/>
                  <a:pt x="514905" y="-33313"/>
                  <a:pt x="983226" y="0"/>
                </a:cubicBezTo>
                <a:cubicBezTo>
                  <a:pt x="1539279" y="27627"/>
                  <a:pt x="1908589" y="205261"/>
                  <a:pt x="1966452" y="398207"/>
                </a:cubicBezTo>
                <a:cubicBezTo>
                  <a:pt x="1927242" y="584106"/>
                  <a:pt x="1625541" y="759510"/>
                  <a:pt x="983226" y="796414"/>
                </a:cubicBezTo>
                <a:cubicBezTo>
                  <a:pt x="409121" y="764016"/>
                  <a:pt x="18606" y="632230"/>
                  <a:pt x="0" y="39820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本框 18">
            <a:extLst>
              <a:ext uri="{FF2B5EF4-FFF2-40B4-BE49-F238E27FC236}">
                <a16:creationId xmlns:a16="http://schemas.microsoft.com/office/drawing/2014/main" id="{CC1017AD-39E3-E90A-31D6-BBC24A02E154}"/>
              </a:ext>
            </a:extLst>
          </p:cNvPr>
          <p:cNvSpPr txBox="1"/>
          <p:nvPr/>
        </p:nvSpPr>
        <p:spPr>
          <a:xfrm>
            <a:off x="4339229" y="512599"/>
            <a:ext cx="160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18">
            <a:extLst>
              <a:ext uri="{FF2B5EF4-FFF2-40B4-BE49-F238E27FC236}">
                <a16:creationId xmlns:a16="http://schemas.microsoft.com/office/drawing/2014/main" id="{C27DB2CD-C22F-084C-112B-3A3019E871AB}"/>
              </a:ext>
            </a:extLst>
          </p:cNvPr>
          <p:cNvSpPr txBox="1"/>
          <p:nvPr/>
        </p:nvSpPr>
        <p:spPr>
          <a:xfrm>
            <a:off x="242942" y="2729636"/>
            <a:ext cx="194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0036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18">
            <a:extLst>
              <a:ext uri="{FF2B5EF4-FFF2-40B4-BE49-F238E27FC236}">
                <a16:creationId xmlns:a16="http://schemas.microsoft.com/office/drawing/2014/main" id="{1F58CCAE-BA0F-155B-024A-8A2DB70C4BB3}"/>
              </a:ext>
            </a:extLst>
          </p:cNvPr>
          <p:cNvSpPr txBox="1"/>
          <p:nvPr/>
        </p:nvSpPr>
        <p:spPr>
          <a:xfrm>
            <a:off x="1689985" y="1614046"/>
            <a:ext cx="194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CLOOP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0006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DEA16F8D-90D7-94E7-68F2-976701CC2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30" b="89877" l="9877" r="89815">
                        <a14:foregroundMark x1="58333" y1="9630" x2="58333" y2="9630"/>
                      </a14:backgroundRemoval>
                    </a14:imgEffect>
                  </a14:imgLayer>
                </a14:imgProps>
              </a:ext>
            </a:extLst>
          </a:blip>
          <a:srcRect l="13877" t="8135" r="11939" b="11054"/>
          <a:stretch/>
        </p:blipFill>
        <p:spPr>
          <a:xfrm>
            <a:off x="303743" y="3455811"/>
            <a:ext cx="2439457" cy="3321717"/>
          </a:xfrm>
          <a:prstGeom prst="rect">
            <a:avLst/>
          </a:prstGeom>
        </p:spPr>
      </p:pic>
      <p:sp>
        <p:nvSpPr>
          <p:cNvPr id="51" name="文本框 18">
            <a:extLst>
              <a:ext uri="{FF2B5EF4-FFF2-40B4-BE49-F238E27FC236}">
                <a16:creationId xmlns:a16="http://schemas.microsoft.com/office/drawing/2014/main" id="{830D3DB2-C489-3563-0591-F6012524DC80}"/>
              </a:ext>
            </a:extLst>
          </p:cNvPr>
          <p:cNvSpPr txBox="1"/>
          <p:nvPr/>
        </p:nvSpPr>
        <p:spPr>
          <a:xfrm rot="154110">
            <a:off x="622529" y="4172277"/>
            <a:ext cx="22017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將符號插入樹中，重複則回傳錯誤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圖片 53">
            <a:extLst>
              <a:ext uri="{FF2B5EF4-FFF2-40B4-BE49-F238E27FC236}">
                <a16:creationId xmlns:a16="http://schemas.microsoft.com/office/drawing/2014/main" id="{2A02940B-3A16-A5CA-A508-BB379B24D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1516" t="10097" r="9147" b="12007"/>
          <a:stretch/>
        </p:blipFill>
        <p:spPr>
          <a:xfrm rot="20614573">
            <a:off x="2152457" y="5832085"/>
            <a:ext cx="857014" cy="841454"/>
          </a:xfrm>
          <a:prstGeom prst="rect">
            <a:avLst/>
          </a:prstGeom>
        </p:spPr>
      </p:pic>
      <p:sp>
        <p:nvSpPr>
          <p:cNvPr id="21" name="減號 20">
            <a:extLst>
              <a:ext uri="{FF2B5EF4-FFF2-40B4-BE49-F238E27FC236}">
                <a16:creationId xmlns:a16="http://schemas.microsoft.com/office/drawing/2014/main" id="{AA1523DD-7BE1-6BCA-CAE1-3931B88F7FD7}"/>
              </a:ext>
            </a:extLst>
          </p:cNvPr>
          <p:cNvSpPr/>
          <p:nvPr/>
        </p:nvSpPr>
        <p:spPr>
          <a:xfrm rot="2033123">
            <a:off x="5857229" y="950648"/>
            <a:ext cx="941106" cy="400110"/>
          </a:xfrm>
          <a:custGeom>
            <a:avLst/>
            <a:gdLst>
              <a:gd name="connsiteX0" fmla="*/ 124744 w 941106"/>
              <a:gd name="connsiteY0" fmla="*/ 153002 h 400110"/>
              <a:gd name="connsiteX1" fmla="*/ 463637 w 941106"/>
              <a:gd name="connsiteY1" fmla="*/ 153002 h 400110"/>
              <a:gd name="connsiteX2" fmla="*/ 816362 w 941106"/>
              <a:gd name="connsiteY2" fmla="*/ 153002 h 400110"/>
              <a:gd name="connsiteX3" fmla="*/ 816362 w 941106"/>
              <a:gd name="connsiteY3" fmla="*/ 247108 h 400110"/>
              <a:gd name="connsiteX4" fmla="*/ 477469 w 941106"/>
              <a:gd name="connsiteY4" fmla="*/ 247108 h 400110"/>
              <a:gd name="connsiteX5" fmla="*/ 124744 w 941106"/>
              <a:gd name="connsiteY5" fmla="*/ 247108 h 400110"/>
              <a:gd name="connsiteX6" fmla="*/ 124744 w 941106"/>
              <a:gd name="connsiteY6" fmla="*/ 153002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1106" h="400110" fill="none" extrusionOk="0">
                <a:moveTo>
                  <a:pt x="124744" y="153002"/>
                </a:moveTo>
                <a:cubicBezTo>
                  <a:pt x="223507" y="143192"/>
                  <a:pt x="297557" y="171338"/>
                  <a:pt x="463637" y="153002"/>
                </a:cubicBezTo>
                <a:cubicBezTo>
                  <a:pt x="629717" y="134666"/>
                  <a:pt x="731081" y="171541"/>
                  <a:pt x="816362" y="153002"/>
                </a:cubicBezTo>
                <a:cubicBezTo>
                  <a:pt x="820947" y="177155"/>
                  <a:pt x="811130" y="208853"/>
                  <a:pt x="816362" y="247108"/>
                </a:cubicBezTo>
                <a:cubicBezTo>
                  <a:pt x="685300" y="282051"/>
                  <a:pt x="594313" y="207003"/>
                  <a:pt x="477469" y="247108"/>
                </a:cubicBezTo>
                <a:cubicBezTo>
                  <a:pt x="360625" y="287213"/>
                  <a:pt x="208232" y="232100"/>
                  <a:pt x="124744" y="247108"/>
                </a:cubicBezTo>
                <a:cubicBezTo>
                  <a:pt x="121817" y="213757"/>
                  <a:pt x="128668" y="187029"/>
                  <a:pt x="124744" y="153002"/>
                </a:cubicBezTo>
                <a:close/>
              </a:path>
              <a:path w="941106" h="400110" stroke="0" extrusionOk="0">
                <a:moveTo>
                  <a:pt x="124744" y="153002"/>
                </a:moveTo>
                <a:cubicBezTo>
                  <a:pt x="203526" y="136957"/>
                  <a:pt x="355173" y="169853"/>
                  <a:pt x="456721" y="153002"/>
                </a:cubicBezTo>
                <a:cubicBezTo>
                  <a:pt x="558269" y="136151"/>
                  <a:pt x="696245" y="157306"/>
                  <a:pt x="816362" y="153002"/>
                </a:cubicBezTo>
                <a:cubicBezTo>
                  <a:pt x="826235" y="185072"/>
                  <a:pt x="805598" y="215326"/>
                  <a:pt x="816362" y="247108"/>
                </a:cubicBezTo>
                <a:cubicBezTo>
                  <a:pt x="709391" y="258943"/>
                  <a:pt x="586848" y="213980"/>
                  <a:pt x="491302" y="247108"/>
                </a:cubicBezTo>
                <a:cubicBezTo>
                  <a:pt x="395756" y="280236"/>
                  <a:pt x="267314" y="227654"/>
                  <a:pt x="124744" y="247108"/>
                </a:cubicBezTo>
                <a:cubicBezTo>
                  <a:pt x="123334" y="205576"/>
                  <a:pt x="125823" y="186618"/>
                  <a:pt x="124744" y="153002"/>
                </a:cubicBezTo>
                <a:close/>
              </a:path>
            </a:pathLst>
          </a:custGeom>
          <a:solidFill>
            <a:srgbClr val="FCDED2"/>
          </a:solidFill>
          <a:ln w="19050">
            <a:extLst>
              <a:ext uri="{C807C97D-BFC1-408E-A445-0C87EB9F89A2}">
                <ask:lineSketchStyleProps xmlns:ask="http://schemas.microsoft.com/office/drawing/2018/sketchyshapes" sd="2425601036">
                  <a:prstGeom prst="mathMinu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減號 21">
            <a:extLst>
              <a:ext uri="{FF2B5EF4-FFF2-40B4-BE49-F238E27FC236}">
                <a16:creationId xmlns:a16="http://schemas.microsoft.com/office/drawing/2014/main" id="{88C77C01-2227-09A6-29EA-613058831805}"/>
              </a:ext>
            </a:extLst>
          </p:cNvPr>
          <p:cNvSpPr/>
          <p:nvPr/>
        </p:nvSpPr>
        <p:spPr>
          <a:xfrm rot="8386846">
            <a:off x="3201669" y="1031589"/>
            <a:ext cx="1207649" cy="400110"/>
          </a:xfrm>
          <a:custGeom>
            <a:avLst/>
            <a:gdLst>
              <a:gd name="connsiteX0" fmla="*/ 160074 w 1207649"/>
              <a:gd name="connsiteY0" fmla="*/ 153002 h 400110"/>
              <a:gd name="connsiteX1" fmla="*/ 594949 w 1207649"/>
              <a:gd name="connsiteY1" fmla="*/ 153002 h 400110"/>
              <a:gd name="connsiteX2" fmla="*/ 1047575 w 1207649"/>
              <a:gd name="connsiteY2" fmla="*/ 153002 h 400110"/>
              <a:gd name="connsiteX3" fmla="*/ 1047575 w 1207649"/>
              <a:gd name="connsiteY3" fmla="*/ 247108 h 400110"/>
              <a:gd name="connsiteX4" fmla="*/ 612700 w 1207649"/>
              <a:gd name="connsiteY4" fmla="*/ 247108 h 400110"/>
              <a:gd name="connsiteX5" fmla="*/ 160074 w 1207649"/>
              <a:gd name="connsiteY5" fmla="*/ 247108 h 400110"/>
              <a:gd name="connsiteX6" fmla="*/ 160074 w 1207649"/>
              <a:gd name="connsiteY6" fmla="*/ 153002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7649" h="400110" fill="none" extrusionOk="0">
                <a:moveTo>
                  <a:pt x="160074" y="153002"/>
                </a:moveTo>
                <a:cubicBezTo>
                  <a:pt x="332939" y="129150"/>
                  <a:pt x="473112" y="155949"/>
                  <a:pt x="594949" y="153002"/>
                </a:cubicBezTo>
                <a:cubicBezTo>
                  <a:pt x="716786" y="150055"/>
                  <a:pt x="851830" y="160461"/>
                  <a:pt x="1047575" y="153002"/>
                </a:cubicBezTo>
                <a:cubicBezTo>
                  <a:pt x="1052160" y="177155"/>
                  <a:pt x="1042343" y="208853"/>
                  <a:pt x="1047575" y="247108"/>
                </a:cubicBezTo>
                <a:cubicBezTo>
                  <a:pt x="922670" y="277867"/>
                  <a:pt x="815018" y="239013"/>
                  <a:pt x="612700" y="247108"/>
                </a:cubicBezTo>
                <a:cubicBezTo>
                  <a:pt x="410382" y="255203"/>
                  <a:pt x="372359" y="204702"/>
                  <a:pt x="160074" y="247108"/>
                </a:cubicBezTo>
                <a:cubicBezTo>
                  <a:pt x="157147" y="213757"/>
                  <a:pt x="163998" y="187029"/>
                  <a:pt x="160074" y="153002"/>
                </a:cubicBezTo>
                <a:close/>
              </a:path>
              <a:path w="1207649" h="400110" stroke="0" extrusionOk="0">
                <a:moveTo>
                  <a:pt x="160074" y="153002"/>
                </a:moveTo>
                <a:cubicBezTo>
                  <a:pt x="288919" y="128354"/>
                  <a:pt x="489171" y="180127"/>
                  <a:pt x="586074" y="153002"/>
                </a:cubicBezTo>
                <a:cubicBezTo>
                  <a:pt x="682977" y="125877"/>
                  <a:pt x="828018" y="184038"/>
                  <a:pt x="1047575" y="153002"/>
                </a:cubicBezTo>
                <a:cubicBezTo>
                  <a:pt x="1057448" y="185072"/>
                  <a:pt x="1036811" y="215326"/>
                  <a:pt x="1047575" y="247108"/>
                </a:cubicBezTo>
                <a:cubicBezTo>
                  <a:pt x="841505" y="292402"/>
                  <a:pt x="771801" y="204573"/>
                  <a:pt x="630450" y="247108"/>
                </a:cubicBezTo>
                <a:cubicBezTo>
                  <a:pt x="489099" y="289643"/>
                  <a:pt x="312385" y="196014"/>
                  <a:pt x="160074" y="247108"/>
                </a:cubicBezTo>
                <a:cubicBezTo>
                  <a:pt x="158664" y="205576"/>
                  <a:pt x="161153" y="186618"/>
                  <a:pt x="160074" y="153002"/>
                </a:cubicBezTo>
                <a:close/>
              </a:path>
            </a:pathLst>
          </a:custGeom>
          <a:solidFill>
            <a:srgbClr val="FCDED2"/>
          </a:solidFill>
          <a:ln w="19050">
            <a:extLst>
              <a:ext uri="{C807C97D-BFC1-408E-A445-0C87EB9F89A2}">
                <ask:lineSketchStyleProps xmlns:ask="http://schemas.microsoft.com/office/drawing/2018/sketchyshapes" sd="2425601036">
                  <a:prstGeom prst="mathMinu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減號 31">
            <a:extLst>
              <a:ext uri="{FF2B5EF4-FFF2-40B4-BE49-F238E27FC236}">
                <a16:creationId xmlns:a16="http://schemas.microsoft.com/office/drawing/2014/main" id="{4F0674AC-A5D9-5BD6-F913-31DE2E490AEE}"/>
              </a:ext>
            </a:extLst>
          </p:cNvPr>
          <p:cNvSpPr/>
          <p:nvPr/>
        </p:nvSpPr>
        <p:spPr>
          <a:xfrm rot="2033123">
            <a:off x="7441177" y="2146229"/>
            <a:ext cx="1144558" cy="400110"/>
          </a:xfrm>
          <a:custGeom>
            <a:avLst/>
            <a:gdLst>
              <a:gd name="connsiteX0" fmla="*/ 151711 w 1144558"/>
              <a:gd name="connsiteY0" fmla="*/ 153002 h 400110"/>
              <a:gd name="connsiteX1" fmla="*/ 563868 w 1144558"/>
              <a:gd name="connsiteY1" fmla="*/ 153002 h 400110"/>
              <a:gd name="connsiteX2" fmla="*/ 992847 w 1144558"/>
              <a:gd name="connsiteY2" fmla="*/ 153002 h 400110"/>
              <a:gd name="connsiteX3" fmla="*/ 992847 w 1144558"/>
              <a:gd name="connsiteY3" fmla="*/ 247108 h 400110"/>
              <a:gd name="connsiteX4" fmla="*/ 580690 w 1144558"/>
              <a:gd name="connsiteY4" fmla="*/ 247108 h 400110"/>
              <a:gd name="connsiteX5" fmla="*/ 151711 w 1144558"/>
              <a:gd name="connsiteY5" fmla="*/ 247108 h 400110"/>
              <a:gd name="connsiteX6" fmla="*/ 151711 w 1144558"/>
              <a:gd name="connsiteY6" fmla="*/ 153002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4558" h="400110" fill="none" extrusionOk="0">
                <a:moveTo>
                  <a:pt x="151711" y="153002"/>
                </a:moveTo>
                <a:cubicBezTo>
                  <a:pt x="330085" y="144375"/>
                  <a:pt x="437254" y="183918"/>
                  <a:pt x="563868" y="153002"/>
                </a:cubicBezTo>
                <a:cubicBezTo>
                  <a:pt x="690482" y="122086"/>
                  <a:pt x="825959" y="183930"/>
                  <a:pt x="992847" y="153002"/>
                </a:cubicBezTo>
                <a:cubicBezTo>
                  <a:pt x="997432" y="177155"/>
                  <a:pt x="987615" y="208853"/>
                  <a:pt x="992847" y="247108"/>
                </a:cubicBezTo>
                <a:cubicBezTo>
                  <a:pt x="867452" y="271635"/>
                  <a:pt x="708639" y="245065"/>
                  <a:pt x="580690" y="247108"/>
                </a:cubicBezTo>
                <a:cubicBezTo>
                  <a:pt x="452741" y="249151"/>
                  <a:pt x="313383" y="215408"/>
                  <a:pt x="151711" y="247108"/>
                </a:cubicBezTo>
                <a:cubicBezTo>
                  <a:pt x="148784" y="213757"/>
                  <a:pt x="155635" y="187029"/>
                  <a:pt x="151711" y="153002"/>
                </a:cubicBezTo>
                <a:close/>
              </a:path>
              <a:path w="1144558" h="400110" stroke="0" extrusionOk="0">
                <a:moveTo>
                  <a:pt x="151711" y="153002"/>
                </a:moveTo>
                <a:cubicBezTo>
                  <a:pt x="333539" y="104671"/>
                  <a:pt x="438029" y="196783"/>
                  <a:pt x="555456" y="153002"/>
                </a:cubicBezTo>
                <a:cubicBezTo>
                  <a:pt x="672884" y="109221"/>
                  <a:pt x="853551" y="173407"/>
                  <a:pt x="992847" y="153002"/>
                </a:cubicBezTo>
                <a:cubicBezTo>
                  <a:pt x="1002720" y="185072"/>
                  <a:pt x="982083" y="215326"/>
                  <a:pt x="992847" y="247108"/>
                </a:cubicBezTo>
                <a:cubicBezTo>
                  <a:pt x="865553" y="281503"/>
                  <a:pt x="753033" y="216363"/>
                  <a:pt x="597513" y="247108"/>
                </a:cubicBezTo>
                <a:cubicBezTo>
                  <a:pt x="441993" y="277853"/>
                  <a:pt x="302673" y="197506"/>
                  <a:pt x="151711" y="247108"/>
                </a:cubicBezTo>
                <a:cubicBezTo>
                  <a:pt x="150301" y="205576"/>
                  <a:pt x="152790" y="186618"/>
                  <a:pt x="151711" y="153002"/>
                </a:cubicBezTo>
                <a:close/>
              </a:path>
            </a:pathLst>
          </a:custGeom>
          <a:solidFill>
            <a:srgbClr val="FCDED2"/>
          </a:solidFill>
          <a:ln w="19050">
            <a:extLst>
              <a:ext uri="{C807C97D-BFC1-408E-A445-0C87EB9F89A2}">
                <ask:lineSketchStyleProps xmlns:ask="http://schemas.microsoft.com/office/drawing/2018/sketchyshapes" sd="2425601036">
                  <a:prstGeom prst="mathMinu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減號 36">
            <a:extLst>
              <a:ext uri="{FF2B5EF4-FFF2-40B4-BE49-F238E27FC236}">
                <a16:creationId xmlns:a16="http://schemas.microsoft.com/office/drawing/2014/main" id="{BCAC7504-11B1-E00F-B13A-922F176E31C0}"/>
              </a:ext>
            </a:extLst>
          </p:cNvPr>
          <p:cNvSpPr/>
          <p:nvPr/>
        </p:nvSpPr>
        <p:spPr>
          <a:xfrm rot="2033123">
            <a:off x="9719242" y="3208040"/>
            <a:ext cx="667452" cy="400110"/>
          </a:xfrm>
          <a:custGeom>
            <a:avLst/>
            <a:gdLst>
              <a:gd name="connsiteX0" fmla="*/ 88471 w 667452"/>
              <a:gd name="connsiteY0" fmla="*/ 153002 h 400110"/>
              <a:gd name="connsiteX1" fmla="*/ 578981 w 667452"/>
              <a:gd name="connsiteY1" fmla="*/ 153002 h 400110"/>
              <a:gd name="connsiteX2" fmla="*/ 578981 w 667452"/>
              <a:gd name="connsiteY2" fmla="*/ 247108 h 400110"/>
              <a:gd name="connsiteX3" fmla="*/ 88471 w 667452"/>
              <a:gd name="connsiteY3" fmla="*/ 247108 h 400110"/>
              <a:gd name="connsiteX4" fmla="*/ 88471 w 667452"/>
              <a:gd name="connsiteY4" fmla="*/ 153002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452" h="400110" fill="none" extrusionOk="0">
                <a:moveTo>
                  <a:pt x="88471" y="153002"/>
                </a:moveTo>
                <a:cubicBezTo>
                  <a:pt x="192082" y="130652"/>
                  <a:pt x="394762" y="174919"/>
                  <a:pt x="578981" y="153002"/>
                </a:cubicBezTo>
                <a:cubicBezTo>
                  <a:pt x="579179" y="199147"/>
                  <a:pt x="570597" y="216903"/>
                  <a:pt x="578981" y="247108"/>
                </a:cubicBezTo>
                <a:cubicBezTo>
                  <a:pt x="421386" y="264585"/>
                  <a:pt x="277173" y="236764"/>
                  <a:pt x="88471" y="247108"/>
                </a:cubicBezTo>
                <a:cubicBezTo>
                  <a:pt x="86494" y="222708"/>
                  <a:pt x="90340" y="195259"/>
                  <a:pt x="88471" y="153002"/>
                </a:cubicBezTo>
                <a:close/>
              </a:path>
              <a:path w="667452" h="400110" stroke="0" extrusionOk="0">
                <a:moveTo>
                  <a:pt x="88471" y="153002"/>
                </a:moveTo>
                <a:cubicBezTo>
                  <a:pt x="269252" y="137953"/>
                  <a:pt x="385425" y="205538"/>
                  <a:pt x="578981" y="153002"/>
                </a:cubicBezTo>
                <a:cubicBezTo>
                  <a:pt x="587590" y="179199"/>
                  <a:pt x="568323" y="213404"/>
                  <a:pt x="578981" y="247108"/>
                </a:cubicBezTo>
                <a:cubicBezTo>
                  <a:pt x="383403" y="252998"/>
                  <a:pt x="305104" y="222150"/>
                  <a:pt x="88471" y="247108"/>
                </a:cubicBezTo>
                <a:cubicBezTo>
                  <a:pt x="86374" y="223885"/>
                  <a:pt x="97038" y="192717"/>
                  <a:pt x="88471" y="153002"/>
                </a:cubicBezTo>
                <a:close/>
              </a:path>
            </a:pathLst>
          </a:custGeom>
          <a:solidFill>
            <a:srgbClr val="FCDED2"/>
          </a:solidFill>
          <a:ln w="19050">
            <a:extLst>
              <a:ext uri="{C807C97D-BFC1-408E-A445-0C87EB9F89A2}">
                <ask:lineSketchStyleProps xmlns:ask="http://schemas.microsoft.com/office/drawing/2018/sketchyshapes" sd="2425601036">
                  <a:prstGeom prst="mathMinu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減號 37">
            <a:extLst>
              <a:ext uri="{FF2B5EF4-FFF2-40B4-BE49-F238E27FC236}">
                <a16:creationId xmlns:a16="http://schemas.microsoft.com/office/drawing/2014/main" id="{63BC0C9A-6A01-1C0C-9DAC-E294C9926B6E}"/>
              </a:ext>
            </a:extLst>
          </p:cNvPr>
          <p:cNvSpPr/>
          <p:nvPr/>
        </p:nvSpPr>
        <p:spPr>
          <a:xfrm rot="2033123">
            <a:off x="10816056" y="4362098"/>
            <a:ext cx="667452" cy="400110"/>
          </a:xfrm>
          <a:custGeom>
            <a:avLst/>
            <a:gdLst>
              <a:gd name="connsiteX0" fmla="*/ 88471 w 667452"/>
              <a:gd name="connsiteY0" fmla="*/ 153002 h 400110"/>
              <a:gd name="connsiteX1" fmla="*/ 578981 w 667452"/>
              <a:gd name="connsiteY1" fmla="*/ 153002 h 400110"/>
              <a:gd name="connsiteX2" fmla="*/ 578981 w 667452"/>
              <a:gd name="connsiteY2" fmla="*/ 247108 h 400110"/>
              <a:gd name="connsiteX3" fmla="*/ 88471 w 667452"/>
              <a:gd name="connsiteY3" fmla="*/ 247108 h 400110"/>
              <a:gd name="connsiteX4" fmla="*/ 88471 w 667452"/>
              <a:gd name="connsiteY4" fmla="*/ 153002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452" h="400110" fill="none" extrusionOk="0">
                <a:moveTo>
                  <a:pt x="88471" y="153002"/>
                </a:moveTo>
                <a:cubicBezTo>
                  <a:pt x="192082" y="130652"/>
                  <a:pt x="394762" y="174919"/>
                  <a:pt x="578981" y="153002"/>
                </a:cubicBezTo>
                <a:cubicBezTo>
                  <a:pt x="579179" y="199147"/>
                  <a:pt x="570597" y="216903"/>
                  <a:pt x="578981" y="247108"/>
                </a:cubicBezTo>
                <a:cubicBezTo>
                  <a:pt x="421386" y="264585"/>
                  <a:pt x="277173" y="236764"/>
                  <a:pt x="88471" y="247108"/>
                </a:cubicBezTo>
                <a:cubicBezTo>
                  <a:pt x="86494" y="222708"/>
                  <a:pt x="90340" y="195259"/>
                  <a:pt x="88471" y="153002"/>
                </a:cubicBezTo>
                <a:close/>
              </a:path>
              <a:path w="667452" h="400110" stroke="0" extrusionOk="0">
                <a:moveTo>
                  <a:pt x="88471" y="153002"/>
                </a:moveTo>
                <a:cubicBezTo>
                  <a:pt x="269252" y="137953"/>
                  <a:pt x="385425" y="205538"/>
                  <a:pt x="578981" y="153002"/>
                </a:cubicBezTo>
                <a:cubicBezTo>
                  <a:pt x="587590" y="179199"/>
                  <a:pt x="568323" y="213404"/>
                  <a:pt x="578981" y="247108"/>
                </a:cubicBezTo>
                <a:cubicBezTo>
                  <a:pt x="383403" y="252998"/>
                  <a:pt x="305104" y="222150"/>
                  <a:pt x="88471" y="247108"/>
                </a:cubicBezTo>
                <a:cubicBezTo>
                  <a:pt x="86374" y="223885"/>
                  <a:pt x="97038" y="192717"/>
                  <a:pt x="88471" y="153002"/>
                </a:cubicBezTo>
                <a:close/>
              </a:path>
            </a:pathLst>
          </a:custGeom>
          <a:solidFill>
            <a:srgbClr val="FCDED2"/>
          </a:solidFill>
          <a:ln w="19050">
            <a:extLst>
              <a:ext uri="{C807C97D-BFC1-408E-A445-0C87EB9F89A2}">
                <ask:lineSketchStyleProps xmlns:ask="http://schemas.microsoft.com/office/drawing/2018/sketchyshapes" sd="2425601036">
                  <a:prstGeom prst="mathMinu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減號 43">
            <a:extLst>
              <a:ext uri="{FF2B5EF4-FFF2-40B4-BE49-F238E27FC236}">
                <a16:creationId xmlns:a16="http://schemas.microsoft.com/office/drawing/2014/main" id="{4B25118E-EDEE-79D0-8CA6-ECD1D1B48F09}"/>
              </a:ext>
            </a:extLst>
          </p:cNvPr>
          <p:cNvSpPr/>
          <p:nvPr/>
        </p:nvSpPr>
        <p:spPr>
          <a:xfrm rot="2033123">
            <a:off x="8445613" y="4346515"/>
            <a:ext cx="667452" cy="400110"/>
          </a:xfrm>
          <a:custGeom>
            <a:avLst/>
            <a:gdLst>
              <a:gd name="connsiteX0" fmla="*/ 88471 w 667452"/>
              <a:gd name="connsiteY0" fmla="*/ 153002 h 400110"/>
              <a:gd name="connsiteX1" fmla="*/ 578981 w 667452"/>
              <a:gd name="connsiteY1" fmla="*/ 153002 h 400110"/>
              <a:gd name="connsiteX2" fmla="*/ 578981 w 667452"/>
              <a:gd name="connsiteY2" fmla="*/ 247108 h 400110"/>
              <a:gd name="connsiteX3" fmla="*/ 88471 w 667452"/>
              <a:gd name="connsiteY3" fmla="*/ 247108 h 400110"/>
              <a:gd name="connsiteX4" fmla="*/ 88471 w 667452"/>
              <a:gd name="connsiteY4" fmla="*/ 153002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452" h="400110" fill="none" extrusionOk="0">
                <a:moveTo>
                  <a:pt x="88471" y="153002"/>
                </a:moveTo>
                <a:cubicBezTo>
                  <a:pt x="192082" y="130652"/>
                  <a:pt x="394762" y="174919"/>
                  <a:pt x="578981" y="153002"/>
                </a:cubicBezTo>
                <a:cubicBezTo>
                  <a:pt x="579179" y="199147"/>
                  <a:pt x="570597" y="216903"/>
                  <a:pt x="578981" y="247108"/>
                </a:cubicBezTo>
                <a:cubicBezTo>
                  <a:pt x="421386" y="264585"/>
                  <a:pt x="277173" y="236764"/>
                  <a:pt x="88471" y="247108"/>
                </a:cubicBezTo>
                <a:cubicBezTo>
                  <a:pt x="86494" y="222708"/>
                  <a:pt x="90340" y="195259"/>
                  <a:pt x="88471" y="153002"/>
                </a:cubicBezTo>
                <a:close/>
              </a:path>
              <a:path w="667452" h="400110" stroke="0" extrusionOk="0">
                <a:moveTo>
                  <a:pt x="88471" y="153002"/>
                </a:moveTo>
                <a:cubicBezTo>
                  <a:pt x="269252" y="137953"/>
                  <a:pt x="385425" y="205538"/>
                  <a:pt x="578981" y="153002"/>
                </a:cubicBezTo>
                <a:cubicBezTo>
                  <a:pt x="587590" y="179199"/>
                  <a:pt x="568323" y="213404"/>
                  <a:pt x="578981" y="247108"/>
                </a:cubicBezTo>
                <a:cubicBezTo>
                  <a:pt x="383403" y="252998"/>
                  <a:pt x="305104" y="222150"/>
                  <a:pt x="88471" y="247108"/>
                </a:cubicBezTo>
                <a:cubicBezTo>
                  <a:pt x="86374" y="223885"/>
                  <a:pt x="97038" y="192717"/>
                  <a:pt x="88471" y="153002"/>
                </a:cubicBezTo>
                <a:close/>
              </a:path>
            </a:pathLst>
          </a:custGeom>
          <a:solidFill>
            <a:srgbClr val="FCDED2"/>
          </a:solidFill>
          <a:ln w="19050">
            <a:extLst>
              <a:ext uri="{C807C97D-BFC1-408E-A445-0C87EB9F89A2}">
                <ask:lineSketchStyleProps xmlns:ask="http://schemas.microsoft.com/office/drawing/2018/sketchyshapes" sd="2425601036">
                  <a:prstGeom prst="mathMinu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減號 48">
            <a:extLst>
              <a:ext uri="{FF2B5EF4-FFF2-40B4-BE49-F238E27FC236}">
                <a16:creationId xmlns:a16="http://schemas.microsoft.com/office/drawing/2014/main" id="{9867F4B5-8C00-BF6F-7F06-7B5191998DB3}"/>
              </a:ext>
            </a:extLst>
          </p:cNvPr>
          <p:cNvSpPr/>
          <p:nvPr/>
        </p:nvSpPr>
        <p:spPr>
          <a:xfrm rot="2033123">
            <a:off x="4011647" y="3263978"/>
            <a:ext cx="576956" cy="400110"/>
          </a:xfrm>
          <a:custGeom>
            <a:avLst/>
            <a:gdLst>
              <a:gd name="connsiteX0" fmla="*/ 76476 w 576956"/>
              <a:gd name="connsiteY0" fmla="*/ 153002 h 400110"/>
              <a:gd name="connsiteX1" fmla="*/ 500480 w 576956"/>
              <a:gd name="connsiteY1" fmla="*/ 153002 h 400110"/>
              <a:gd name="connsiteX2" fmla="*/ 500480 w 576956"/>
              <a:gd name="connsiteY2" fmla="*/ 247108 h 400110"/>
              <a:gd name="connsiteX3" fmla="*/ 76476 w 576956"/>
              <a:gd name="connsiteY3" fmla="*/ 247108 h 400110"/>
              <a:gd name="connsiteX4" fmla="*/ 76476 w 576956"/>
              <a:gd name="connsiteY4" fmla="*/ 153002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956" h="400110" fill="none" extrusionOk="0">
                <a:moveTo>
                  <a:pt x="76476" y="153002"/>
                </a:moveTo>
                <a:cubicBezTo>
                  <a:pt x="207140" y="111341"/>
                  <a:pt x="400665" y="196219"/>
                  <a:pt x="500480" y="153002"/>
                </a:cubicBezTo>
                <a:cubicBezTo>
                  <a:pt x="500678" y="199147"/>
                  <a:pt x="492096" y="216903"/>
                  <a:pt x="500480" y="247108"/>
                </a:cubicBezTo>
                <a:cubicBezTo>
                  <a:pt x="356523" y="296781"/>
                  <a:pt x="191024" y="209291"/>
                  <a:pt x="76476" y="247108"/>
                </a:cubicBezTo>
                <a:cubicBezTo>
                  <a:pt x="74499" y="222708"/>
                  <a:pt x="78345" y="195259"/>
                  <a:pt x="76476" y="153002"/>
                </a:cubicBezTo>
                <a:close/>
              </a:path>
              <a:path w="576956" h="400110" stroke="0" extrusionOk="0">
                <a:moveTo>
                  <a:pt x="76476" y="153002"/>
                </a:moveTo>
                <a:cubicBezTo>
                  <a:pt x="275668" y="151715"/>
                  <a:pt x="313474" y="157825"/>
                  <a:pt x="500480" y="153002"/>
                </a:cubicBezTo>
                <a:cubicBezTo>
                  <a:pt x="509089" y="179199"/>
                  <a:pt x="489822" y="213404"/>
                  <a:pt x="500480" y="247108"/>
                </a:cubicBezTo>
                <a:cubicBezTo>
                  <a:pt x="290255" y="260425"/>
                  <a:pt x="258387" y="217670"/>
                  <a:pt x="76476" y="247108"/>
                </a:cubicBezTo>
                <a:cubicBezTo>
                  <a:pt x="74379" y="223885"/>
                  <a:pt x="85043" y="192717"/>
                  <a:pt x="76476" y="153002"/>
                </a:cubicBezTo>
                <a:close/>
              </a:path>
            </a:pathLst>
          </a:custGeom>
          <a:solidFill>
            <a:srgbClr val="FCDED2"/>
          </a:solidFill>
          <a:ln w="19050">
            <a:extLst>
              <a:ext uri="{C807C97D-BFC1-408E-A445-0C87EB9F89A2}">
                <ask:lineSketchStyleProps xmlns:ask="http://schemas.microsoft.com/office/drawing/2018/sketchyshapes" sd="2425601036">
                  <a:prstGeom prst="mathMinu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減號 51">
            <a:extLst>
              <a:ext uri="{FF2B5EF4-FFF2-40B4-BE49-F238E27FC236}">
                <a16:creationId xmlns:a16="http://schemas.microsoft.com/office/drawing/2014/main" id="{9D3C3314-8972-2CCD-F62C-D47EE3B4259B}"/>
              </a:ext>
            </a:extLst>
          </p:cNvPr>
          <p:cNvSpPr/>
          <p:nvPr/>
        </p:nvSpPr>
        <p:spPr>
          <a:xfrm rot="2033123">
            <a:off x="4542282" y="4402318"/>
            <a:ext cx="486378" cy="400110"/>
          </a:xfrm>
          <a:custGeom>
            <a:avLst/>
            <a:gdLst>
              <a:gd name="connsiteX0" fmla="*/ 64469 w 486378"/>
              <a:gd name="connsiteY0" fmla="*/ 153002 h 400110"/>
              <a:gd name="connsiteX1" fmla="*/ 421909 w 486378"/>
              <a:gd name="connsiteY1" fmla="*/ 153002 h 400110"/>
              <a:gd name="connsiteX2" fmla="*/ 421909 w 486378"/>
              <a:gd name="connsiteY2" fmla="*/ 247108 h 400110"/>
              <a:gd name="connsiteX3" fmla="*/ 64469 w 486378"/>
              <a:gd name="connsiteY3" fmla="*/ 247108 h 400110"/>
              <a:gd name="connsiteX4" fmla="*/ 64469 w 486378"/>
              <a:gd name="connsiteY4" fmla="*/ 153002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378" h="400110" fill="none" extrusionOk="0">
                <a:moveTo>
                  <a:pt x="64469" y="153002"/>
                </a:moveTo>
                <a:cubicBezTo>
                  <a:pt x="157419" y="144160"/>
                  <a:pt x="318519" y="179099"/>
                  <a:pt x="421909" y="153002"/>
                </a:cubicBezTo>
                <a:cubicBezTo>
                  <a:pt x="422107" y="199147"/>
                  <a:pt x="413525" y="216903"/>
                  <a:pt x="421909" y="247108"/>
                </a:cubicBezTo>
                <a:cubicBezTo>
                  <a:pt x="302807" y="285225"/>
                  <a:pt x="181799" y="218176"/>
                  <a:pt x="64469" y="247108"/>
                </a:cubicBezTo>
                <a:cubicBezTo>
                  <a:pt x="62492" y="222708"/>
                  <a:pt x="66338" y="195259"/>
                  <a:pt x="64469" y="153002"/>
                </a:cubicBezTo>
                <a:close/>
              </a:path>
              <a:path w="486378" h="400110" stroke="0" extrusionOk="0">
                <a:moveTo>
                  <a:pt x="64469" y="153002"/>
                </a:moveTo>
                <a:cubicBezTo>
                  <a:pt x="175838" y="129420"/>
                  <a:pt x="267224" y="193020"/>
                  <a:pt x="421909" y="153002"/>
                </a:cubicBezTo>
                <a:cubicBezTo>
                  <a:pt x="430518" y="179199"/>
                  <a:pt x="411251" y="213404"/>
                  <a:pt x="421909" y="247108"/>
                </a:cubicBezTo>
                <a:cubicBezTo>
                  <a:pt x="244601" y="263340"/>
                  <a:pt x="146240" y="231349"/>
                  <a:pt x="64469" y="247108"/>
                </a:cubicBezTo>
                <a:cubicBezTo>
                  <a:pt x="62372" y="223885"/>
                  <a:pt x="73036" y="192717"/>
                  <a:pt x="64469" y="153002"/>
                </a:cubicBezTo>
                <a:close/>
              </a:path>
            </a:pathLst>
          </a:custGeom>
          <a:solidFill>
            <a:srgbClr val="FCDED2"/>
          </a:solidFill>
          <a:ln w="19050">
            <a:extLst>
              <a:ext uri="{C807C97D-BFC1-408E-A445-0C87EB9F89A2}">
                <ask:lineSketchStyleProps xmlns:ask="http://schemas.microsoft.com/office/drawing/2018/sketchyshapes" sd="2425601036">
                  <a:prstGeom prst="mathMinu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減號 52">
            <a:extLst>
              <a:ext uri="{FF2B5EF4-FFF2-40B4-BE49-F238E27FC236}">
                <a16:creationId xmlns:a16="http://schemas.microsoft.com/office/drawing/2014/main" id="{1D82ABFB-4455-A17E-A126-5BB05935031D}"/>
              </a:ext>
            </a:extLst>
          </p:cNvPr>
          <p:cNvSpPr/>
          <p:nvPr/>
        </p:nvSpPr>
        <p:spPr>
          <a:xfrm rot="8386846">
            <a:off x="1213464" y="2101515"/>
            <a:ext cx="712618" cy="400110"/>
          </a:xfrm>
          <a:custGeom>
            <a:avLst/>
            <a:gdLst>
              <a:gd name="connsiteX0" fmla="*/ 94458 w 712618"/>
              <a:gd name="connsiteY0" fmla="*/ 153002 h 400110"/>
              <a:gd name="connsiteX1" fmla="*/ 618160 w 712618"/>
              <a:gd name="connsiteY1" fmla="*/ 153002 h 400110"/>
              <a:gd name="connsiteX2" fmla="*/ 618160 w 712618"/>
              <a:gd name="connsiteY2" fmla="*/ 247108 h 400110"/>
              <a:gd name="connsiteX3" fmla="*/ 94458 w 712618"/>
              <a:gd name="connsiteY3" fmla="*/ 247108 h 400110"/>
              <a:gd name="connsiteX4" fmla="*/ 94458 w 712618"/>
              <a:gd name="connsiteY4" fmla="*/ 153002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2618" h="400110" fill="none" extrusionOk="0">
                <a:moveTo>
                  <a:pt x="94458" y="153002"/>
                </a:moveTo>
                <a:cubicBezTo>
                  <a:pt x="293039" y="113422"/>
                  <a:pt x="372128" y="167150"/>
                  <a:pt x="618160" y="153002"/>
                </a:cubicBezTo>
                <a:cubicBezTo>
                  <a:pt x="618358" y="199147"/>
                  <a:pt x="609776" y="216903"/>
                  <a:pt x="618160" y="247108"/>
                </a:cubicBezTo>
                <a:cubicBezTo>
                  <a:pt x="467674" y="280352"/>
                  <a:pt x="296514" y="207916"/>
                  <a:pt x="94458" y="247108"/>
                </a:cubicBezTo>
                <a:cubicBezTo>
                  <a:pt x="92481" y="222708"/>
                  <a:pt x="96327" y="195259"/>
                  <a:pt x="94458" y="153002"/>
                </a:cubicBezTo>
                <a:close/>
              </a:path>
              <a:path w="712618" h="400110" stroke="0" extrusionOk="0">
                <a:moveTo>
                  <a:pt x="94458" y="153002"/>
                </a:moveTo>
                <a:cubicBezTo>
                  <a:pt x="293792" y="129875"/>
                  <a:pt x="357790" y="204809"/>
                  <a:pt x="618160" y="153002"/>
                </a:cubicBezTo>
                <a:cubicBezTo>
                  <a:pt x="626769" y="179199"/>
                  <a:pt x="607502" y="213404"/>
                  <a:pt x="618160" y="247108"/>
                </a:cubicBezTo>
                <a:cubicBezTo>
                  <a:pt x="462900" y="256701"/>
                  <a:pt x="348502" y="235869"/>
                  <a:pt x="94458" y="247108"/>
                </a:cubicBezTo>
                <a:cubicBezTo>
                  <a:pt x="92361" y="223885"/>
                  <a:pt x="103025" y="192717"/>
                  <a:pt x="94458" y="153002"/>
                </a:cubicBezTo>
                <a:close/>
              </a:path>
            </a:pathLst>
          </a:custGeom>
          <a:solidFill>
            <a:srgbClr val="FCDED2"/>
          </a:solidFill>
          <a:ln w="19050">
            <a:extLst>
              <a:ext uri="{C807C97D-BFC1-408E-A445-0C87EB9F89A2}">
                <ask:lineSketchStyleProps xmlns:ask="http://schemas.microsoft.com/office/drawing/2018/sketchyshapes" sd="2425601036">
                  <a:prstGeom prst="mathMinu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減號 54">
            <a:extLst>
              <a:ext uri="{FF2B5EF4-FFF2-40B4-BE49-F238E27FC236}">
                <a16:creationId xmlns:a16="http://schemas.microsoft.com/office/drawing/2014/main" id="{B80DE030-9FE7-1A61-C125-DBC7576C3640}"/>
              </a:ext>
            </a:extLst>
          </p:cNvPr>
          <p:cNvSpPr/>
          <p:nvPr/>
        </p:nvSpPr>
        <p:spPr>
          <a:xfrm rot="8386846">
            <a:off x="7796510" y="3197887"/>
            <a:ext cx="712618" cy="400110"/>
          </a:xfrm>
          <a:custGeom>
            <a:avLst/>
            <a:gdLst>
              <a:gd name="connsiteX0" fmla="*/ 94458 w 712618"/>
              <a:gd name="connsiteY0" fmla="*/ 153002 h 400110"/>
              <a:gd name="connsiteX1" fmla="*/ 618160 w 712618"/>
              <a:gd name="connsiteY1" fmla="*/ 153002 h 400110"/>
              <a:gd name="connsiteX2" fmla="*/ 618160 w 712618"/>
              <a:gd name="connsiteY2" fmla="*/ 247108 h 400110"/>
              <a:gd name="connsiteX3" fmla="*/ 94458 w 712618"/>
              <a:gd name="connsiteY3" fmla="*/ 247108 h 400110"/>
              <a:gd name="connsiteX4" fmla="*/ 94458 w 712618"/>
              <a:gd name="connsiteY4" fmla="*/ 153002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2618" h="400110" fill="none" extrusionOk="0">
                <a:moveTo>
                  <a:pt x="94458" y="153002"/>
                </a:moveTo>
                <a:cubicBezTo>
                  <a:pt x="293039" y="113422"/>
                  <a:pt x="372128" y="167150"/>
                  <a:pt x="618160" y="153002"/>
                </a:cubicBezTo>
                <a:cubicBezTo>
                  <a:pt x="618358" y="199147"/>
                  <a:pt x="609776" y="216903"/>
                  <a:pt x="618160" y="247108"/>
                </a:cubicBezTo>
                <a:cubicBezTo>
                  <a:pt x="467674" y="280352"/>
                  <a:pt x="296514" y="207916"/>
                  <a:pt x="94458" y="247108"/>
                </a:cubicBezTo>
                <a:cubicBezTo>
                  <a:pt x="92481" y="222708"/>
                  <a:pt x="96327" y="195259"/>
                  <a:pt x="94458" y="153002"/>
                </a:cubicBezTo>
                <a:close/>
              </a:path>
              <a:path w="712618" h="400110" stroke="0" extrusionOk="0">
                <a:moveTo>
                  <a:pt x="94458" y="153002"/>
                </a:moveTo>
                <a:cubicBezTo>
                  <a:pt x="293792" y="129875"/>
                  <a:pt x="357790" y="204809"/>
                  <a:pt x="618160" y="153002"/>
                </a:cubicBezTo>
                <a:cubicBezTo>
                  <a:pt x="626769" y="179199"/>
                  <a:pt x="607502" y="213404"/>
                  <a:pt x="618160" y="247108"/>
                </a:cubicBezTo>
                <a:cubicBezTo>
                  <a:pt x="462900" y="256701"/>
                  <a:pt x="348502" y="235869"/>
                  <a:pt x="94458" y="247108"/>
                </a:cubicBezTo>
                <a:cubicBezTo>
                  <a:pt x="92361" y="223885"/>
                  <a:pt x="103025" y="192717"/>
                  <a:pt x="94458" y="153002"/>
                </a:cubicBezTo>
                <a:close/>
              </a:path>
            </a:pathLst>
          </a:custGeom>
          <a:solidFill>
            <a:srgbClr val="FCDED2"/>
          </a:solidFill>
          <a:ln w="19050">
            <a:extLst>
              <a:ext uri="{C807C97D-BFC1-408E-A445-0C87EB9F89A2}">
                <ask:lineSketchStyleProps xmlns:ask="http://schemas.microsoft.com/office/drawing/2018/sketchyshapes" sd="2425601036">
                  <a:prstGeom prst="mathMinu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減號 55">
            <a:extLst>
              <a:ext uri="{FF2B5EF4-FFF2-40B4-BE49-F238E27FC236}">
                <a16:creationId xmlns:a16="http://schemas.microsoft.com/office/drawing/2014/main" id="{3AF71449-BF07-ED40-6A26-4A92DB1909FC}"/>
              </a:ext>
            </a:extLst>
          </p:cNvPr>
          <p:cNvSpPr/>
          <p:nvPr/>
        </p:nvSpPr>
        <p:spPr>
          <a:xfrm rot="8386846">
            <a:off x="6549882" y="4326418"/>
            <a:ext cx="712618" cy="400110"/>
          </a:xfrm>
          <a:custGeom>
            <a:avLst/>
            <a:gdLst>
              <a:gd name="connsiteX0" fmla="*/ 94458 w 712618"/>
              <a:gd name="connsiteY0" fmla="*/ 153002 h 400110"/>
              <a:gd name="connsiteX1" fmla="*/ 618160 w 712618"/>
              <a:gd name="connsiteY1" fmla="*/ 153002 h 400110"/>
              <a:gd name="connsiteX2" fmla="*/ 618160 w 712618"/>
              <a:gd name="connsiteY2" fmla="*/ 247108 h 400110"/>
              <a:gd name="connsiteX3" fmla="*/ 94458 w 712618"/>
              <a:gd name="connsiteY3" fmla="*/ 247108 h 400110"/>
              <a:gd name="connsiteX4" fmla="*/ 94458 w 712618"/>
              <a:gd name="connsiteY4" fmla="*/ 153002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2618" h="400110" fill="none" extrusionOk="0">
                <a:moveTo>
                  <a:pt x="94458" y="153002"/>
                </a:moveTo>
                <a:cubicBezTo>
                  <a:pt x="293039" y="113422"/>
                  <a:pt x="372128" y="167150"/>
                  <a:pt x="618160" y="153002"/>
                </a:cubicBezTo>
                <a:cubicBezTo>
                  <a:pt x="618358" y="199147"/>
                  <a:pt x="609776" y="216903"/>
                  <a:pt x="618160" y="247108"/>
                </a:cubicBezTo>
                <a:cubicBezTo>
                  <a:pt x="467674" y="280352"/>
                  <a:pt x="296514" y="207916"/>
                  <a:pt x="94458" y="247108"/>
                </a:cubicBezTo>
                <a:cubicBezTo>
                  <a:pt x="92481" y="222708"/>
                  <a:pt x="96327" y="195259"/>
                  <a:pt x="94458" y="153002"/>
                </a:cubicBezTo>
                <a:close/>
              </a:path>
              <a:path w="712618" h="400110" stroke="0" extrusionOk="0">
                <a:moveTo>
                  <a:pt x="94458" y="153002"/>
                </a:moveTo>
                <a:cubicBezTo>
                  <a:pt x="293792" y="129875"/>
                  <a:pt x="357790" y="204809"/>
                  <a:pt x="618160" y="153002"/>
                </a:cubicBezTo>
                <a:cubicBezTo>
                  <a:pt x="626769" y="179199"/>
                  <a:pt x="607502" y="213404"/>
                  <a:pt x="618160" y="247108"/>
                </a:cubicBezTo>
                <a:cubicBezTo>
                  <a:pt x="462900" y="256701"/>
                  <a:pt x="348502" y="235869"/>
                  <a:pt x="94458" y="247108"/>
                </a:cubicBezTo>
                <a:cubicBezTo>
                  <a:pt x="92361" y="223885"/>
                  <a:pt x="103025" y="192717"/>
                  <a:pt x="94458" y="153002"/>
                </a:cubicBezTo>
                <a:close/>
              </a:path>
            </a:pathLst>
          </a:custGeom>
          <a:solidFill>
            <a:srgbClr val="FCDED2"/>
          </a:solidFill>
          <a:ln w="19050">
            <a:extLst>
              <a:ext uri="{C807C97D-BFC1-408E-A445-0C87EB9F89A2}">
                <ask:lineSketchStyleProps xmlns:ask="http://schemas.microsoft.com/office/drawing/2018/sketchyshapes" sd="2425601036">
                  <a:prstGeom prst="mathMinu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減號 56">
            <a:extLst>
              <a:ext uri="{FF2B5EF4-FFF2-40B4-BE49-F238E27FC236}">
                <a16:creationId xmlns:a16="http://schemas.microsoft.com/office/drawing/2014/main" id="{2FDCC9B3-F631-9147-9F83-D9ED9D453189}"/>
              </a:ext>
            </a:extLst>
          </p:cNvPr>
          <p:cNvSpPr/>
          <p:nvPr/>
        </p:nvSpPr>
        <p:spPr>
          <a:xfrm rot="8386846">
            <a:off x="7715971" y="5472269"/>
            <a:ext cx="712618" cy="400110"/>
          </a:xfrm>
          <a:custGeom>
            <a:avLst/>
            <a:gdLst>
              <a:gd name="connsiteX0" fmla="*/ 94458 w 712618"/>
              <a:gd name="connsiteY0" fmla="*/ 153002 h 400110"/>
              <a:gd name="connsiteX1" fmla="*/ 618160 w 712618"/>
              <a:gd name="connsiteY1" fmla="*/ 153002 h 400110"/>
              <a:gd name="connsiteX2" fmla="*/ 618160 w 712618"/>
              <a:gd name="connsiteY2" fmla="*/ 247108 h 400110"/>
              <a:gd name="connsiteX3" fmla="*/ 94458 w 712618"/>
              <a:gd name="connsiteY3" fmla="*/ 247108 h 400110"/>
              <a:gd name="connsiteX4" fmla="*/ 94458 w 712618"/>
              <a:gd name="connsiteY4" fmla="*/ 153002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2618" h="400110" fill="none" extrusionOk="0">
                <a:moveTo>
                  <a:pt x="94458" y="153002"/>
                </a:moveTo>
                <a:cubicBezTo>
                  <a:pt x="293039" y="113422"/>
                  <a:pt x="372128" y="167150"/>
                  <a:pt x="618160" y="153002"/>
                </a:cubicBezTo>
                <a:cubicBezTo>
                  <a:pt x="618358" y="199147"/>
                  <a:pt x="609776" y="216903"/>
                  <a:pt x="618160" y="247108"/>
                </a:cubicBezTo>
                <a:cubicBezTo>
                  <a:pt x="467674" y="280352"/>
                  <a:pt x="296514" y="207916"/>
                  <a:pt x="94458" y="247108"/>
                </a:cubicBezTo>
                <a:cubicBezTo>
                  <a:pt x="92481" y="222708"/>
                  <a:pt x="96327" y="195259"/>
                  <a:pt x="94458" y="153002"/>
                </a:cubicBezTo>
                <a:close/>
              </a:path>
              <a:path w="712618" h="400110" stroke="0" extrusionOk="0">
                <a:moveTo>
                  <a:pt x="94458" y="153002"/>
                </a:moveTo>
                <a:cubicBezTo>
                  <a:pt x="293792" y="129875"/>
                  <a:pt x="357790" y="204809"/>
                  <a:pt x="618160" y="153002"/>
                </a:cubicBezTo>
                <a:cubicBezTo>
                  <a:pt x="626769" y="179199"/>
                  <a:pt x="607502" y="213404"/>
                  <a:pt x="618160" y="247108"/>
                </a:cubicBezTo>
                <a:cubicBezTo>
                  <a:pt x="462900" y="256701"/>
                  <a:pt x="348502" y="235869"/>
                  <a:pt x="94458" y="247108"/>
                </a:cubicBezTo>
                <a:cubicBezTo>
                  <a:pt x="92361" y="223885"/>
                  <a:pt x="103025" y="192717"/>
                  <a:pt x="94458" y="153002"/>
                </a:cubicBezTo>
                <a:close/>
              </a:path>
            </a:pathLst>
          </a:custGeom>
          <a:solidFill>
            <a:srgbClr val="FCDED2"/>
          </a:solidFill>
          <a:ln w="19050">
            <a:extLst>
              <a:ext uri="{C807C97D-BFC1-408E-A445-0C87EB9F89A2}">
                <ask:lineSketchStyleProps xmlns:ask="http://schemas.microsoft.com/office/drawing/2018/sketchyshapes" sd="2425601036">
                  <a:prstGeom prst="mathMinu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減號 57">
            <a:extLst>
              <a:ext uri="{FF2B5EF4-FFF2-40B4-BE49-F238E27FC236}">
                <a16:creationId xmlns:a16="http://schemas.microsoft.com/office/drawing/2014/main" id="{6309B288-7758-7D5A-1BC5-6055E1FA8919}"/>
              </a:ext>
            </a:extLst>
          </p:cNvPr>
          <p:cNvSpPr/>
          <p:nvPr/>
        </p:nvSpPr>
        <p:spPr>
          <a:xfrm rot="8386846">
            <a:off x="9784705" y="5483678"/>
            <a:ext cx="712618" cy="400110"/>
          </a:xfrm>
          <a:custGeom>
            <a:avLst/>
            <a:gdLst>
              <a:gd name="connsiteX0" fmla="*/ 94458 w 712618"/>
              <a:gd name="connsiteY0" fmla="*/ 153002 h 400110"/>
              <a:gd name="connsiteX1" fmla="*/ 618160 w 712618"/>
              <a:gd name="connsiteY1" fmla="*/ 153002 h 400110"/>
              <a:gd name="connsiteX2" fmla="*/ 618160 w 712618"/>
              <a:gd name="connsiteY2" fmla="*/ 247108 h 400110"/>
              <a:gd name="connsiteX3" fmla="*/ 94458 w 712618"/>
              <a:gd name="connsiteY3" fmla="*/ 247108 h 400110"/>
              <a:gd name="connsiteX4" fmla="*/ 94458 w 712618"/>
              <a:gd name="connsiteY4" fmla="*/ 153002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2618" h="400110" fill="none" extrusionOk="0">
                <a:moveTo>
                  <a:pt x="94458" y="153002"/>
                </a:moveTo>
                <a:cubicBezTo>
                  <a:pt x="293039" y="113422"/>
                  <a:pt x="372128" y="167150"/>
                  <a:pt x="618160" y="153002"/>
                </a:cubicBezTo>
                <a:cubicBezTo>
                  <a:pt x="618358" y="199147"/>
                  <a:pt x="609776" y="216903"/>
                  <a:pt x="618160" y="247108"/>
                </a:cubicBezTo>
                <a:cubicBezTo>
                  <a:pt x="467674" y="280352"/>
                  <a:pt x="296514" y="207916"/>
                  <a:pt x="94458" y="247108"/>
                </a:cubicBezTo>
                <a:cubicBezTo>
                  <a:pt x="92481" y="222708"/>
                  <a:pt x="96327" y="195259"/>
                  <a:pt x="94458" y="153002"/>
                </a:cubicBezTo>
                <a:close/>
              </a:path>
              <a:path w="712618" h="400110" stroke="0" extrusionOk="0">
                <a:moveTo>
                  <a:pt x="94458" y="153002"/>
                </a:moveTo>
                <a:cubicBezTo>
                  <a:pt x="293792" y="129875"/>
                  <a:pt x="357790" y="204809"/>
                  <a:pt x="618160" y="153002"/>
                </a:cubicBezTo>
                <a:cubicBezTo>
                  <a:pt x="626769" y="179199"/>
                  <a:pt x="607502" y="213404"/>
                  <a:pt x="618160" y="247108"/>
                </a:cubicBezTo>
                <a:cubicBezTo>
                  <a:pt x="462900" y="256701"/>
                  <a:pt x="348502" y="235869"/>
                  <a:pt x="94458" y="247108"/>
                </a:cubicBezTo>
                <a:cubicBezTo>
                  <a:pt x="92361" y="223885"/>
                  <a:pt x="103025" y="192717"/>
                  <a:pt x="94458" y="153002"/>
                </a:cubicBezTo>
                <a:close/>
              </a:path>
            </a:pathLst>
          </a:custGeom>
          <a:solidFill>
            <a:srgbClr val="FCDED2"/>
          </a:solidFill>
          <a:ln w="19050">
            <a:extLst>
              <a:ext uri="{C807C97D-BFC1-408E-A445-0C87EB9F89A2}">
                <ask:lineSketchStyleProps xmlns:ask="http://schemas.microsoft.com/office/drawing/2018/sketchyshapes" sd="2425601036">
                  <a:prstGeom prst="mathMinu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本框 18">
            <a:extLst>
              <a:ext uri="{FF2B5EF4-FFF2-40B4-BE49-F238E27FC236}">
                <a16:creationId xmlns:a16="http://schemas.microsoft.com/office/drawing/2014/main" id="{608F0B43-03BD-3A46-8AA6-298680C52CEB}"/>
              </a:ext>
            </a:extLst>
          </p:cNvPr>
          <p:cNvSpPr txBox="1"/>
          <p:nvPr/>
        </p:nvSpPr>
        <p:spPr>
          <a:xfrm>
            <a:off x="5936672" y="1615413"/>
            <a:ext cx="160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18">
            <a:extLst>
              <a:ext uri="{FF2B5EF4-FFF2-40B4-BE49-F238E27FC236}">
                <a16:creationId xmlns:a16="http://schemas.microsoft.com/office/drawing/2014/main" id="{BB136506-B1B9-06F4-5B26-A2905AE2CE26}"/>
              </a:ext>
            </a:extLst>
          </p:cNvPr>
          <p:cNvSpPr txBox="1"/>
          <p:nvPr/>
        </p:nvSpPr>
        <p:spPr>
          <a:xfrm>
            <a:off x="2788755" y="2729636"/>
            <a:ext cx="194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ENDFIL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001A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減號 60">
            <a:extLst>
              <a:ext uri="{FF2B5EF4-FFF2-40B4-BE49-F238E27FC236}">
                <a16:creationId xmlns:a16="http://schemas.microsoft.com/office/drawing/2014/main" id="{4845EEB5-60BC-F6ED-D9B3-009E5D51C7F9}"/>
              </a:ext>
            </a:extLst>
          </p:cNvPr>
          <p:cNvSpPr/>
          <p:nvPr/>
        </p:nvSpPr>
        <p:spPr>
          <a:xfrm rot="8386846">
            <a:off x="4382451" y="2189583"/>
            <a:ext cx="1728723" cy="400110"/>
          </a:xfrm>
          <a:custGeom>
            <a:avLst/>
            <a:gdLst>
              <a:gd name="connsiteX0" fmla="*/ 229142 w 1728723"/>
              <a:gd name="connsiteY0" fmla="*/ 153002 h 400110"/>
              <a:gd name="connsiteX1" fmla="*/ 614508 w 1728723"/>
              <a:gd name="connsiteY1" fmla="*/ 153002 h 400110"/>
              <a:gd name="connsiteX2" fmla="*/ 999875 w 1728723"/>
              <a:gd name="connsiteY2" fmla="*/ 153002 h 400110"/>
              <a:gd name="connsiteX3" fmla="*/ 1499581 w 1728723"/>
              <a:gd name="connsiteY3" fmla="*/ 153002 h 400110"/>
              <a:gd name="connsiteX4" fmla="*/ 1499581 w 1728723"/>
              <a:gd name="connsiteY4" fmla="*/ 247108 h 400110"/>
              <a:gd name="connsiteX5" fmla="*/ 1114215 w 1728723"/>
              <a:gd name="connsiteY5" fmla="*/ 247108 h 400110"/>
              <a:gd name="connsiteX6" fmla="*/ 703439 w 1728723"/>
              <a:gd name="connsiteY6" fmla="*/ 247108 h 400110"/>
              <a:gd name="connsiteX7" fmla="*/ 229142 w 1728723"/>
              <a:gd name="connsiteY7" fmla="*/ 247108 h 400110"/>
              <a:gd name="connsiteX8" fmla="*/ 229142 w 1728723"/>
              <a:gd name="connsiteY8" fmla="*/ 153002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8723" h="400110" fill="none" extrusionOk="0">
                <a:moveTo>
                  <a:pt x="229142" y="153002"/>
                </a:moveTo>
                <a:cubicBezTo>
                  <a:pt x="407600" y="116898"/>
                  <a:pt x="444043" y="156715"/>
                  <a:pt x="614508" y="153002"/>
                </a:cubicBezTo>
                <a:cubicBezTo>
                  <a:pt x="784973" y="149289"/>
                  <a:pt x="866712" y="155981"/>
                  <a:pt x="999875" y="153002"/>
                </a:cubicBezTo>
                <a:cubicBezTo>
                  <a:pt x="1133038" y="150023"/>
                  <a:pt x="1304570" y="199193"/>
                  <a:pt x="1499581" y="153002"/>
                </a:cubicBezTo>
                <a:cubicBezTo>
                  <a:pt x="1499761" y="178548"/>
                  <a:pt x="1493533" y="210123"/>
                  <a:pt x="1499581" y="247108"/>
                </a:cubicBezTo>
                <a:cubicBezTo>
                  <a:pt x="1415901" y="293128"/>
                  <a:pt x="1203188" y="217993"/>
                  <a:pt x="1114215" y="247108"/>
                </a:cubicBezTo>
                <a:cubicBezTo>
                  <a:pt x="1025242" y="276223"/>
                  <a:pt x="792771" y="210032"/>
                  <a:pt x="703439" y="247108"/>
                </a:cubicBezTo>
                <a:cubicBezTo>
                  <a:pt x="614107" y="284184"/>
                  <a:pt x="457593" y="230595"/>
                  <a:pt x="229142" y="247108"/>
                </a:cubicBezTo>
                <a:cubicBezTo>
                  <a:pt x="220127" y="218305"/>
                  <a:pt x="235322" y="188140"/>
                  <a:pt x="229142" y="153002"/>
                </a:cubicBezTo>
                <a:close/>
              </a:path>
              <a:path w="1728723" h="400110" stroke="0" extrusionOk="0">
                <a:moveTo>
                  <a:pt x="229142" y="153002"/>
                </a:moveTo>
                <a:cubicBezTo>
                  <a:pt x="395999" y="129597"/>
                  <a:pt x="518668" y="163133"/>
                  <a:pt x="627213" y="153002"/>
                </a:cubicBezTo>
                <a:cubicBezTo>
                  <a:pt x="735758" y="142871"/>
                  <a:pt x="947575" y="159386"/>
                  <a:pt x="1063397" y="153002"/>
                </a:cubicBezTo>
                <a:cubicBezTo>
                  <a:pt x="1179219" y="146618"/>
                  <a:pt x="1319222" y="159344"/>
                  <a:pt x="1499581" y="153002"/>
                </a:cubicBezTo>
                <a:cubicBezTo>
                  <a:pt x="1510237" y="172145"/>
                  <a:pt x="1495700" y="225399"/>
                  <a:pt x="1499581" y="247108"/>
                </a:cubicBezTo>
                <a:cubicBezTo>
                  <a:pt x="1300300" y="287489"/>
                  <a:pt x="1239462" y="234810"/>
                  <a:pt x="1076101" y="247108"/>
                </a:cubicBezTo>
                <a:cubicBezTo>
                  <a:pt x="912740" y="259406"/>
                  <a:pt x="801800" y="199248"/>
                  <a:pt x="627213" y="247108"/>
                </a:cubicBezTo>
                <a:cubicBezTo>
                  <a:pt x="452626" y="294968"/>
                  <a:pt x="406793" y="215387"/>
                  <a:pt x="229142" y="247108"/>
                </a:cubicBezTo>
                <a:cubicBezTo>
                  <a:pt x="226233" y="211439"/>
                  <a:pt x="239149" y="185828"/>
                  <a:pt x="229142" y="153002"/>
                </a:cubicBezTo>
                <a:close/>
              </a:path>
            </a:pathLst>
          </a:custGeom>
          <a:solidFill>
            <a:srgbClr val="FCDED2"/>
          </a:solidFill>
          <a:ln w="19050">
            <a:extLst>
              <a:ext uri="{C807C97D-BFC1-408E-A445-0C87EB9F89A2}">
                <ask:lineSketchStyleProps xmlns:ask="http://schemas.microsoft.com/office/drawing/2018/sketchyshapes" sd="2425601036">
                  <a:prstGeom prst="mathMinu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本框 18">
            <a:extLst>
              <a:ext uri="{FF2B5EF4-FFF2-40B4-BE49-F238E27FC236}">
                <a16:creationId xmlns:a16="http://schemas.microsoft.com/office/drawing/2014/main" id="{B3A75DE7-EB74-6A7D-080A-7A288CE7CD08}"/>
              </a:ext>
            </a:extLst>
          </p:cNvPr>
          <p:cNvSpPr txBox="1"/>
          <p:nvPr/>
        </p:nvSpPr>
        <p:spPr>
          <a:xfrm>
            <a:off x="3503392" y="3857655"/>
            <a:ext cx="160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002D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18">
            <a:extLst>
              <a:ext uri="{FF2B5EF4-FFF2-40B4-BE49-F238E27FC236}">
                <a16:creationId xmlns:a16="http://schemas.microsoft.com/office/drawing/2014/main" id="{E2872A22-A084-A391-C088-5DF9A1EF6D05}"/>
              </a:ext>
            </a:extLst>
          </p:cNvPr>
          <p:cNvSpPr txBox="1"/>
          <p:nvPr/>
        </p:nvSpPr>
        <p:spPr>
          <a:xfrm>
            <a:off x="3982431" y="4979196"/>
            <a:ext cx="160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1056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18">
            <a:extLst>
              <a:ext uri="{FF2B5EF4-FFF2-40B4-BE49-F238E27FC236}">
                <a16:creationId xmlns:a16="http://schemas.microsoft.com/office/drawing/2014/main" id="{546DD4B7-DA59-D5C9-06B7-0242389BAAD7}"/>
              </a:ext>
            </a:extLst>
          </p:cNvPr>
          <p:cNvSpPr txBox="1"/>
          <p:nvPr/>
        </p:nvSpPr>
        <p:spPr>
          <a:xfrm>
            <a:off x="8230878" y="2727822"/>
            <a:ext cx="193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RETADR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0030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18">
            <a:extLst>
              <a:ext uri="{FF2B5EF4-FFF2-40B4-BE49-F238E27FC236}">
                <a16:creationId xmlns:a16="http://schemas.microsoft.com/office/drawing/2014/main" id="{4E767DD3-4E0E-7E97-7F73-FA1ADB013897}"/>
              </a:ext>
            </a:extLst>
          </p:cNvPr>
          <p:cNvSpPr txBox="1"/>
          <p:nvPr/>
        </p:nvSpPr>
        <p:spPr>
          <a:xfrm>
            <a:off x="6897327" y="3858372"/>
            <a:ext cx="1966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0033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18">
            <a:extLst>
              <a:ext uri="{FF2B5EF4-FFF2-40B4-BE49-F238E27FC236}">
                <a16:creationId xmlns:a16="http://schemas.microsoft.com/office/drawing/2014/main" id="{6DC936B1-EC2D-0150-FFAB-D061AC2343FF}"/>
              </a:ext>
            </a:extLst>
          </p:cNvPr>
          <p:cNvSpPr txBox="1"/>
          <p:nvPr/>
        </p:nvSpPr>
        <p:spPr>
          <a:xfrm>
            <a:off x="5980235" y="4975531"/>
            <a:ext cx="1832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105C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18">
            <a:extLst>
              <a:ext uri="{FF2B5EF4-FFF2-40B4-BE49-F238E27FC236}">
                <a16:creationId xmlns:a16="http://schemas.microsoft.com/office/drawing/2014/main" id="{428FAA19-5036-9990-B399-9938694C1E22}"/>
              </a:ext>
            </a:extLst>
          </p:cNvPr>
          <p:cNvSpPr txBox="1"/>
          <p:nvPr/>
        </p:nvSpPr>
        <p:spPr>
          <a:xfrm>
            <a:off x="8006836" y="4979536"/>
            <a:ext cx="186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RDREC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1036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18">
            <a:extLst>
              <a:ext uri="{FF2B5EF4-FFF2-40B4-BE49-F238E27FC236}">
                <a16:creationId xmlns:a16="http://schemas.microsoft.com/office/drawing/2014/main" id="{70F69412-F7CA-F521-1380-A6483C1471DE}"/>
              </a:ext>
            </a:extLst>
          </p:cNvPr>
          <p:cNvSpPr txBox="1"/>
          <p:nvPr/>
        </p:nvSpPr>
        <p:spPr>
          <a:xfrm>
            <a:off x="6571791" y="6082625"/>
            <a:ext cx="2121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1076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18">
            <a:extLst>
              <a:ext uri="{FF2B5EF4-FFF2-40B4-BE49-F238E27FC236}">
                <a16:creationId xmlns:a16="http://schemas.microsoft.com/office/drawing/2014/main" id="{E4F36787-4D7F-2ED2-8FD3-0D0648860484}"/>
              </a:ext>
            </a:extLst>
          </p:cNvPr>
          <p:cNvSpPr txBox="1"/>
          <p:nvPr/>
        </p:nvSpPr>
        <p:spPr>
          <a:xfrm>
            <a:off x="9515383" y="3851440"/>
            <a:ext cx="1852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RLOOP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1040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18">
            <a:extLst>
              <a:ext uri="{FF2B5EF4-FFF2-40B4-BE49-F238E27FC236}">
                <a16:creationId xmlns:a16="http://schemas.microsoft.com/office/drawing/2014/main" id="{8816092E-8E00-7CD1-196E-FA9704DE9AB9}"/>
              </a:ext>
            </a:extLst>
          </p:cNvPr>
          <p:cNvSpPr txBox="1"/>
          <p:nvPr/>
        </p:nvSpPr>
        <p:spPr>
          <a:xfrm>
            <a:off x="10194869" y="4969772"/>
            <a:ext cx="1909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WRREC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105D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18">
            <a:extLst>
              <a:ext uri="{FF2B5EF4-FFF2-40B4-BE49-F238E27FC236}">
                <a16:creationId xmlns:a16="http://schemas.microsoft.com/office/drawing/2014/main" id="{FCF71895-9742-F194-C07E-BDE4CFB2A1E5}"/>
              </a:ext>
            </a:extLst>
          </p:cNvPr>
          <p:cNvSpPr txBox="1"/>
          <p:nvPr/>
        </p:nvSpPr>
        <p:spPr>
          <a:xfrm>
            <a:off x="9211643" y="6075693"/>
            <a:ext cx="1966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WLOOR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1062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88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EC79C-3644-0620-46D2-44BB06051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8">
            <a:extLst>
              <a:ext uri="{FF2B5EF4-FFF2-40B4-BE49-F238E27FC236}">
                <a16:creationId xmlns:a16="http://schemas.microsoft.com/office/drawing/2014/main" id="{F66442AD-215A-B467-BAA5-FE01DF900321}"/>
              </a:ext>
            </a:extLst>
          </p:cNvPr>
          <p:cNvSpPr txBox="1"/>
          <p:nvPr/>
        </p:nvSpPr>
        <p:spPr>
          <a:xfrm>
            <a:off x="1120877" y="478586"/>
            <a:ext cx="3082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B537581-EBC5-77A9-AB16-B3B89B5BDC93}"/>
              </a:ext>
            </a:extLst>
          </p:cNvPr>
          <p:cNvSpPr txBox="1"/>
          <p:nvPr/>
        </p:nvSpPr>
        <p:spPr>
          <a:xfrm>
            <a:off x="70339" y="370864"/>
            <a:ext cx="1050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/>
              <a:t>💻</a:t>
            </a:r>
          </a:p>
        </p:txBody>
      </p:sp>
      <p:pic>
        <p:nvPicPr>
          <p:cNvPr id="1026" name="Picture 2" descr="便條紙圖片PNG去背圖| 矢量圖案素材| 免费下载| Pngtree">
            <a:extLst>
              <a:ext uri="{FF2B5EF4-FFF2-40B4-BE49-F238E27FC236}">
                <a16:creationId xmlns:a16="http://schemas.microsoft.com/office/drawing/2014/main" id="{7530E9D1-FA7F-A943-CB75-6D8025E41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6667" y1="22222" x2="26667" y2="22222"/>
                        <a14:foregroundMark x1="20556" y1="28611" x2="20556" y2="28611"/>
                        <a14:foregroundMark x1="21389" y1="76944" x2="21389" y2="76944"/>
                        <a14:foregroundMark x1="20278" y1="75833" x2="20278" y2="75833"/>
                        <a14:foregroundMark x1="27222" y1="82500" x2="27222" y2="82500"/>
                        <a14:foregroundMark x1="73611" y1="82500" x2="73611" y2="82500"/>
                        <a14:foregroundMark x1="74444" y1="81111" x2="74444" y2="81111"/>
                        <a14:foregroundMark x1="74444" y1="81111" x2="74722" y2="82778"/>
                        <a14:foregroundMark x1="71944" y1="81111" x2="71944" y2="81111"/>
                        <a14:foregroundMark x1="28333" y1="81667" x2="28333" y2="81667"/>
                        <a14:foregroundMark x1="79722" y1="76667" x2="79722" y2="76667"/>
                        <a14:foregroundMark x1="50000" y1="24167" x2="50000" y2="24167"/>
                        <a14:foregroundMark x1="48333" y1="21667" x2="48333" y2="21667"/>
                        <a14:foregroundMark x1="79167" y1="28611" x2="79167" y2="28611"/>
                        <a14:foregroundMark x1="73611" y1="22500" x2="73611" y2="2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65" t="16143" r="16739" b="12365"/>
          <a:stretch/>
        </p:blipFill>
        <p:spPr bwMode="auto">
          <a:xfrm>
            <a:off x="462115" y="1186472"/>
            <a:ext cx="3082411" cy="328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44E8176-3DF7-1F77-BF79-9136A01F4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1845" y="4011561"/>
            <a:ext cx="3206542" cy="3206542"/>
          </a:xfrm>
          <a:prstGeom prst="rect">
            <a:avLst/>
          </a:prstGeom>
        </p:spPr>
      </p:pic>
      <p:sp>
        <p:nvSpPr>
          <p:cNvPr id="3" name="文本框 18">
            <a:extLst>
              <a:ext uri="{FF2B5EF4-FFF2-40B4-BE49-F238E27FC236}">
                <a16:creationId xmlns:a16="http://schemas.microsoft.com/office/drawing/2014/main" id="{A61ABA9A-5C9E-BE2E-54BA-9156D16E7942}"/>
              </a:ext>
            </a:extLst>
          </p:cNvPr>
          <p:cNvSpPr txBox="1"/>
          <p:nvPr/>
        </p:nvSpPr>
        <p:spPr>
          <a:xfrm>
            <a:off x="991543" y="1934157"/>
            <a:ext cx="2371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中序法遍歷，輸出所有節點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CC092A-7E3E-EFE5-90FA-B6182DA4EB9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743" b="92714" l="8500" r="92250">
                        <a14:foregroundMark x1="9000" y1="89071" x2="49250" y2="90346"/>
                        <a14:foregroundMark x1="49250" y1="90346" x2="80750" y2="89982"/>
                        <a14:foregroundMark x1="8500" y1="9107" x2="8875" y2="92168"/>
                        <a14:foregroundMark x1="9875" y1="91621" x2="14000" y2="92168"/>
                        <a14:foregroundMark x1="45250" y1="92168" x2="49375" y2="92896"/>
                        <a14:foregroundMark x1="92250" y1="80510" x2="91625" y2="85974"/>
                        <a14:foregroundMark x1="63375" y1="91621" x2="71250" y2="916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9666" y="233171"/>
            <a:ext cx="7620000" cy="6890295"/>
          </a:xfrm>
          <a:prstGeom prst="rect">
            <a:avLst/>
          </a:prstGeom>
        </p:spPr>
      </p:pic>
      <p:sp>
        <p:nvSpPr>
          <p:cNvPr id="9" name="文本框 18">
            <a:extLst>
              <a:ext uri="{FF2B5EF4-FFF2-40B4-BE49-F238E27FC236}">
                <a16:creationId xmlns:a16="http://schemas.microsoft.com/office/drawing/2014/main" id="{56A15208-33AE-2FD7-67D7-9EDC7AF4DEC6}"/>
              </a:ext>
            </a:extLst>
          </p:cNvPr>
          <p:cNvSpPr txBox="1"/>
          <p:nvPr/>
        </p:nvSpPr>
        <p:spPr>
          <a:xfrm>
            <a:off x="5177622" y="862162"/>
            <a:ext cx="23710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符號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BUFFER, 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符號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CLOOP, 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符號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COPY, 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符號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ENDFIL, 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符號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EOF, 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符號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EXIT, 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符號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FIRST, 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符號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INPUT, 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符號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LENGTH, 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符號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OUTPUT, 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符號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RDREC, 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符號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RETADR, 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符號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RLOOP, 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符號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WLOOP, 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符號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WRREC, </a:t>
            </a:r>
          </a:p>
        </p:txBody>
      </p:sp>
      <p:sp>
        <p:nvSpPr>
          <p:cNvPr id="10" name="文本框 18">
            <a:extLst>
              <a:ext uri="{FF2B5EF4-FFF2-40B4-BE49-F238E27FC236}">
                <a16:creationId xmlns:a16="http://schemas.microsoft.com/office/drawing/2014/main" id="{12DD4FF4-5092-4C9F-2106-607CC15EBC76}"/>
              </a:ext>
            </a:extLst>
          </p:cNvPr>
          <p:cNvSpPr txBox="1"/>
          <p:nvPr/>
        </p:nvSpPr>
        <p:spPr>
          <a:xfrm>
            <a:off x="8155863" y="858384"/>
            <a:ext cx="23710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0x36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0x6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0x0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0x1a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0x2d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0x1056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0x0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0x105c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0x33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0x1076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0x1036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0x30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0x1040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0x1062</a:t>
            </a: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0x105d</a:t>
            </a:r>
          </a:p>
        </p:txBody>
      </p:sp>
    </p:spTree>
    <p:extLst>
      <p:ext uri="{BB962C8B-B14F-4D97-AF65-F5344CB8AC3E}">
        <p14:creationId xmlns:p14="http://schemas.microsoft.com/office/powerpoint/2010/main" val="172988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413</Words>
  <Application>Microsoft Office PowerPoint</Application>
  <PresentationFormat>寬螢幕</PresentationFormat>
  <Paragraphs>134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伶陵 戴</cp:lastModifiedBy>
  <cp:revision>121</cp:revision>
  <dcterms:created xsi:type="dcterms:W3CDTF">2020-08-21T08:52:00Z</dcterms:created>
  <dcterms:modified xsi:type="dcterms:W3CDTF">2024-11-10T16:09:46Z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