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74" r:id="rId5"/>
    <p:sldId id="285" r:id="rId6"/>
    <p:sldId id="298" r:id="rId7"/>
    <p:sldId id="299" r:id="rId8"/>
    <p:sldId id="300" r:id="rId9"/>
    <p:sldId id="297" r:id="rId10"/>
    <p:sldId id="301" r:id="rId11"/>
    <p:sldId id="292" r:id="rId12"/>
    <p:sldId id="296" r:id="rId13"/>
    <p:sldId id="304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E8E"/>
    <a:srgbClr val="FF5050"/>
    <a:srgbClr val="618CAC"/>
    <a:srgbClr val="F6C678"/>
    <a:srgbClr val="FCDE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2C2-BE16-4886-A481-F17B995D6EA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6" y="-14038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74545" y="1265653"/>
            <a:ext cx="524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系統程式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PASS 2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18176" y="4176189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 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資工三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A1F90-6392-215B-E4FB-1886A7FE06CE}"/>
              </a:ext>
            </a:extLst>
          </p:cNvPr>
          <p:cNvSpPr/>
          <p:nvPr/>
        </p:nvSpPr>
        <p:spPr>
          <a:xfrm>
            <a:off x="5481957" y="4077869"/>
            <a:ext cx="4235455" cy="1689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 員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11103011A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方廷原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11103019A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熊文睿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11103081A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戴伶陵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9B82-EB42-068F-B118-CA1EE533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2ACA392-7C93-2829-0403-A3F1FBF8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2" b="92527" l="4833" r="93167">
                        <a14:foregroundMark x1="6000" y1="4212" x2="7333" y2="14946"/>
                        <a14:foregroundMark x1="48667" y1="5978" x2="53667" y2="6114"/>
                        <a14:foregroundMark x1="89000" y1="13859" x2="86000" y2="80299"/>
                        <a14:foregroundMark x1="87667" y1="6522" x2="93167" y2="13587"/>
                        <a14:foregroundMark x1="93167" y1="13587" x2="90833" y2="29484"/>
                        <a14:foregroundMark x1="72667" y1="81114" x2="56000" y2="85462"/>
                        <a14:foregroundMark x1="90000" y1="89402" x2="90333" y2="92255"/>
                        <a14:foregroundMark x1="11667" y1="90761" x2="29833" y2="91440"/>
                        <a14:foregroundMark x1="29833" y1="91440" x2="34500" y2="91304"/>
                        <a14:foregroundMark x1="35333" y1="92663" x2="35333" y2="92663"/>
                        <a14:foregroundMark x1="36333" y1="92527" x2="38167" y2="92527"/>
                        <a14:foregroundMark x1="4833" y1="42527" x2="4833" y2="42527"/>
                        <a14:foregroundMark x1="5000" y1="43614" x2="6833" y2="43478"/>
                        <a14:foregroundMark x1="5833" y1="53397" x2="7167" y2="53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0194" y="668593"/>
            <a:ext cx="6044194" cy="63541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BDA3CE-BCDA-8A49-D62A-06CB6358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1" y="1923400"/>
            <a:ext cx="5656004" cy="354333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文本框 18">
            <a:extLst>
              <a:ext uri="{FF2B5EF4-FFF2-40B4-BE49-F238E27FC236}">
                <a16:creationId xmlns:a16="http://schemas.microsoft.com/office/drawing/2014/main" id="{B02DBBFF-1125-3FE3-7C61-E028102F9966}"/>
              </a:ext>
            </a:extLst>
          </p:cNvPr>
          <p:cNvSpPr txBox="1"/>
          <p:nvPr/>
        </p:nvSpPr>
        <p:spPr>
          <a:xfrm>
            <a:off x="7145031" y="1360912"/>
            <a:ext cx="4230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讀取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PASS2.txt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結束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RESW or RESB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換行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Count=0: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輸出一開始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Count&lt;=30: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長度，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code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存到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Tcount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Count&gt;=30: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重新設定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Tcount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計算並輸出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Relocate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39603B71-231E-7A47-F865-611F503B00EB}"/>
              </a:ext>
            </a:extLst>
          </p:cNvPr>
          <p:cNvSpPr txBox="1"/>
          <p:nvPr/>
        </p:nvSpPr>
        <p:spPr>
          <a:xfrm>
            <a:off x="1120877" y="478586"/>
            <a:ext cx="472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Program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6228B-3527-B03D-229A-F2FADC3F33A8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2050" name="Picture 2" descr="Premium Vector | Realistic copper paperclip attached to paper isolated on  white background shiny metal paper clip">
            <a:extLst>
              <a:ext uri="{FF2B5EF4-FFF2-40B4-BE49-F238E27FC236}">
                <a16:creationId xmlns:a16="http://schemas.microsoft.com/office/drawing/2014/main" id="{1B3ABC22-0232-EB62-3EC0-0D50113FE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450" y1="36102" x2="43450" y2="36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7" t="8323" r="36149" b="8239"/>
          <a:stretch/>
        </p:blipFill>
        <p:spPr bwMode="auto">
          <a:xfrm rot="21448815">
            <a:off x="10243774" y="429348"/>
            <a:ext cx="452423" cy="12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0686C164-029B-667E-1531-D66B6BAB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1360912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9842DB29-F51E-B2E1-3306-B2777A8D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1731388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FFA5A248-ACBF-BBE5-D259-C68E05A7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2086637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70A7CC4B-7C95-EDE2-6C3F-FCF428C9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2446936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73F132DD-A2E4-25D6-305D-4754F4B0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2812362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1A4E620F-8E0B-BC6E-35AF-438E0CA8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55" y="3172661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5AF4BE5B-D03D-5EB5-BB58-24B3F9CA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34" y="4292631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310DE1DD-0F77-C1E4-34AC-E408509C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80" y="5021960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大紅色粗體圓鉤箭頭, 橫折彎鉤, 紅色, 紅鉤素材圖案，PSD和PNG圖片免費下載">
            <a:extLst>
              <a:ext uri="{FF2B5EF4-FFF2-40B4-BE49-F238E27FC236}">
                <a16:creationId xmlns:a16="http://schemas.microsoft.com/office/drawing/2014/main" id="{DC94F912-D225-C7CA-6373-F68B8469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4000">
                        <a14:foregroundMark x1="88000" y1="27667" x2="88000" y2="27667"/>
                        <a14:foregroundMark x1="94000" y1="25500" x2="94000" y2="25500"/>
                        <a14:foregroundMark x1="93583" y1="25667" x2="90250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47" y="5378018"/>
            <a:ext cx="444776" cy="4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F34A4-3436-8E18-2699-EC7ACBE3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D4D7B9A6-41D2-23AE-B35D-1F44895FD71B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6C19B9F-7486-6738-4032-2F6F93D111E6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D96D36E9-7ADE-F2D2-995B-FB8B9BE511F4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A9C307A-271C-0068-D633-D19CC471643A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594B1828-3511-8E0D-48DB-9CE01483DFA6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27583B0-FA0D-65E7-4F7A-29A475BD3557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50F1B5AF-FD85-19DA-F753-A1E7E02A87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3268" y="2092171"/>
            <a:ext cx="9085462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</a:t>
            </a:r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程式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EE62-9DA7-2A96-E4B2-638A854D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F8784E-1546-87A8-BD59-C3BBE1936C4C}"/>
              </a:ext>
            </a:extLst>
          </p:cNvPr>
          <p:cNvSpPr txBox="1"/>
          <p:nvPr/>
        </p:nvSpPr>
        <p:spPr>
          <a:xfrm>
            <a:off x="7254146" y="535425"/>
            <a:ext cx="4726354" cy="5951711"/>
          </a:xfrm>
          <a:prstGeom prst="rect">
            <a:avLst/>
          </a:prstGeom>
          <a:solidFill>
            <a:srgbClr val="618CAC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8E6669-82ED-50D5-CD11-C5857390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2104"/>
          <a:stretch/>
        </p:blipFill>
        <p:spPr>
          <a:xfrm>
            <a:off x="7508304" y="541216"/>
            <a:ext cx="4218039" cy="595171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D7D183-87E9-E23C-A54D-963286231C5A}"/>
              </a:ext>
            </a:extLst>
          </p:cNvPr>
          <p:cNvSpPr txBox="1"/>
          <p:nvPr/>
        </p:nvSpPr>
        <p:spPr>
          <a:xfrm>
            <a:off x="644389" y="1463712"/>
            <a:ext cx="4035386" cy="5023424"/>
          </a:xfrm>
          <a:prstGeom prst="rect">
            <a:avLst/>
          </a:prstGeom>
          <a:solidFill>
            <a:srgbClr val="F6C678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311097-9C6D-266D-C231-A9355E24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20"/>
          <a:stretch/>
        </p:blipFill>
        <p:spPr>
          <a:xfrm>
            <a:off x="905438" y="1463712"/>
            <a:ext cx="3521104" cy="5023424"/>
          </a:xfrm>
          <a:prstGeom prst="rect">
            <a:avLst/>
          </a:prstGeom>
        </p:spPr>
      </p:pic>
      <p:sp>
        <p:nvSpPr>
          <p:cNvPr id="4" name="文本框 18">
            <a:extLst>
              <a:ext uri="{FF2B5EF4-FFF2-40B4-BE49-F238E27FC236}">
                <a16:creationId xmlns:a16="http://schemas.microsoft.com/office/drawing/2014/main" id="{74B4AC20-711A-4F17-7559-EB5168C0B800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執行結果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7AE3A9-8EE2-49AF-13CC-2F1EFF4F897B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02008552-141F-EB1A-D42C-B029D05AB1CE}"/>
              </a:ext>
            </a:extLst>
          </p:cNvPr>
          <p:cNvSpPr txBox="1"/>
          <p:nvPr/>
        </p:nvSpPr>
        <p:spPr>
          <a:xfrm>
            <a:off x="4767664" y="2017345"/>
            <a:ext cx="265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:PASS1.txt</a:t>
            </a: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87AB4AFD-180F-3A9A-0B9F-EA4CAB07D4D3}"/>
              </a:ext>
            </a:extLst>
          </p:cNvPr>
          <p:cNvSpPr txBox="1"/>
          <p:nvPr/>
        </p:nvSpPr>
        <p:spPr>
          <a:xfrm>
            <a:off x="4767664" y="4917831"/>
            <a:ext cx="247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:PASS2.txt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1D8CA7C7-09F6-AEAE-B686-DCC2406D58E1}"/>
              </a:ext>
            </a:extLst>
          </p:cNvPr>
          <p:cNvSpPr/>
          <p:nvPr/>
        </p:nvSpPr>
        <p:spPr>
          <a:xfrm>
            <a:off x="4817806" y="2566219"/>
            <a:ext cx="1323370" cy="1120878"/>
          </a:xfrm>
          <a:custGeom>
            <a:avLst/>
            <a:gdLst>
              <a:gd name="connsiteX0" fmla="*/ 1081549 w 1323370"/>
              <a:gd name="connsiteY0" fmla="*/ 0 h 1120878"/>
              <a:gd name="connsiteX1" fmla="*/ 1140542 w 1323370"/>
              <a:gd name="connsiteY1" fmla="*/ 39329 h 1120878"/>
              <a:gd name="connsiteX2" fmla="*/ 1288026 w 1323370"/>
              <a:gd name="connsiteY2" fmla="*/ 245807 h 1120878"/>
              <a:gd name="connsiteX3" fmla="*/ 1307691 w 1323370"/>
              <a:gd name="connsiteY3" fmla="*/ 304800 h 1120878"/>
              <a:gd name="connsiteX4" fmla="*/ 1307691 w 1323370"/>
              <a:gd name="connsiteY4" fmla="*/ 580104 h 1120878"/>
              <a:gd name="connsiteX5" fmla="*/ 1179871 w 1323370"/>
              <a:gd name="connsiteY5" fmla="*/ 688258 h 1120878"/>
              <a:gd name="connsiteX6" fmla="*/ 1111046 w 1323370"/>
              <a:gd name="connsiteY6" fmla="*/ 737420 h 1120878"/>
              <a:gd name="connsiteX7" fmla="*/ 904568 w 1323370"/>
              <a:gd name="connsiteY7" fmla="*/ 786581 h 1120878"/>
              <a:gd name="connsiteX8" fmla="*/ 609600 w 1323370"/>
              <a:gd name="connsiteY8" fmla="*/ 707923 h 1120878"/>
              <a:gd name="connsiteX9" fmla="*/ 580104 w 1323370"/>
              <a:gd name="connsiteY9" fmla="*/ 639097 h 1120878"/>
              <a:gd name="connsiteX10" fmla="*/ 570271 w 1323370"/>
              <a:gd name="connsiteY10" fmla="*/ 570271 h 1120878"/>
              <a:gd name="connsiteX11" fmla="*/ 580104 w 1323370"/>
              <a:gd name="connsiteY11" fmla="*/ 432620 h 1120878"/>
              <a:gd name="connsiteX12" fmla="*/ 629265 w 1323370"/>
              <a:gd name="connsiteY12" fmla="*/ 373626 h 1120878"/>
              <a:gd name="connsiteX13" fmla="*/ 717755 w 1323370"/>
              <a:gd name="connsiteY13" fmla="*/ 334297 h 1120878"/>
              <a:gd name="connsiteX14" fmla="*/ 776749 w 1323370"/>
              <a:gd name="connsiteY14" fmla="*/ 324465 h 1120878"/>
              <a:gd name="connsiteX15" fmla="*/ 914400 w 1323370"/>
              <a:gd name="connsiteY15" fmla="*/ 353962 h 1120878"/>
              <a:gd name="connsiteX16" fmla="*/ 993059 w 1323370"/>
              <a:gd name="connsiteY16" fmla="*/ 412955 h 1120878"/>
              <a:gd name="connsiteX17" fmla="*/ 1052052 w 1323370"/>
              <a:gd name="connsiteY17" fmla="*/ 462116 h 1120878"/>
              <a:gd name="connsiteX18" fmla="*/ 1111046 w 1323370"/>
              <a:gd name="connsiteY18" fmla="*/ 560439 h 1120878"/>
              <a:gd name="connsiteX19" fmla="*/ 1091381 w 1323370"/>
              <a:gd name="connsiteY19" fmla="*/ 825910 h 1120878"/>
              <a:gd name="connsiteX20" fmla="*/ 1002891 w 1323370"/>
              <a:gd name="connsiteY20" fmla="*/ 953729 h 1120878"/>
              <a:gd name="connsiteX21" fmla="*/ 963562 w 1323370"/>
              <a:gd name="connsiteY21" fmla="*/ 993058 h 1120878"/>
              <a:gd name="connsiteX22" fmla="*/ 796413 w 1323370"/>
              <a:gd name="connsiteY22" fmla="*/ 1071716 h 1120878"/>
              <a:gd name="connsiteX23" fmla="*/ 698091 w 1323370"/>
              <a:gd name="connsiteY23" fmla="*/ 1101213 h 1120878"/>
              <a:gd name="connsiteX24" fmla="*/ 462117 w 1323370"/>
              <a:gd name="connsiteY24" fmla="*/ 1120878 h 1120878"/>
              <a:gd name="connsiteX25" fmla="*/ 196646 w 1323370"/>
              <a:gd name="connsiteY25" fmla="*/ 1111046 h 1120878"/>
              <a:gd name="connsiteX26" fmla="*/ 157317 w 1323370"/>
              <a:gd name="connsiteY26" fmla="*/ 1081549 h 1120878"/>
              <a:gd name="connsiteX27" fmla="*/ 108155 w 1323370"/>
              <a:gd name="connsiteY27" fmla="*/ 1052052 h 1120878"/>
              <a:gd name="connsiteX28" fmla="*/ 78659 w 1323370"/>
              <a:gd name="connsiteY28" fmla="*/ 1022555 h 1120878"/>
              <a:gd name="connsiteX29" fmla="*/ 39329 w 1323370"/>
              <a:gd name="connsiteY29" fmla="*/ 1012723 h 1120878"/>
              <a:gd name="connsiteX30" fmla="*/ 0 w 1323370"/>
              <a:gd name="connsiteY30" fmla="*/ 983226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23370" h="1120878">
                <a:moveTo>
                  <a:pt x="1081549" y="0"/>
                </a:moveTo>
                <a:cubicBezTo>
                  <a:pt x="1101213" y="13110"/>
                  <a:pt x="1122386" y="24199"/>
                  <a:pt x="1140542" y="39329"/>
                </a:cubicBezTo>
                <a:cubicBezTo>
                  <a:pt x="1201734" y="90322"/>
                  <a:pt x="1264271" y="174543"/>
                  <a:pt x="1288026" y="245807"/>
                </a:cubicBezTo>
                <a:lnTo>
                  <a:pt x="1307691" y="304800"/>
                </a:lnTo>
                <a:cubicBezTo>
                  <a:pt x="1321991" y="404900"/>
                  <a:pt x="1334314" y="460301"/>
                  <a:pt x="1307691" y="580104"/>
                </a:cubicBezTo>
                <a:cubicBezTo>
                  <a:pt x="1297194" y="627339"/>
                  <a:pt x="1209623" y="668423"/>
                  <a:pt x="1179871" y="688258"/>
                </a:cubicBezTo>
                <a:cubicBezTo>
                  <a:pt x="1156413" y="703897"/>
                  <a:pt x="1137030" y="726479"/>
                  <a:pt x="1111046" y="737420"/>
                </a:cubicBezTo>
                <a:cubicBezTo>
                  <a:pt x="1090474" y="746082"/>
                  <a:pt x="938173" y="779113"/>
                  <a:pt x="904568" y="786581"/>
                </a:cubicBezTo>
                <a:cubicBezTo>
                  <a:pt x="763768" y="774337"/>
                  <a:pt x="689774" y="812149"/>
                  <a:pt x="609600" y="707923"/>
                </a:cubicBezTo>
                <a:cubicBezTo>
                  <a:pt x="594382" y="688139"/>
                  <a:pt x="589936" y="662039"/>
                  <a:pt x="580104" y="639097"/>
                </a:cubicBezTo>
                <a:cubicBezTo>
                  <a:pt x="576826" y="616155"/>
                  <a:pt x="570271" y="593446"/>
                  <a:pt x="570271" y="570271"/>
                </a:cubicBezTo>
                <a:cubicBezTo>
                  <a:pt x="570271" y="524270"/>
                  <a:pt x="572541" y="477995"/>
                  <a:pt x="580104" y="432620"/>
                </a:cubicBezTo>
                <a:cubicBezTo>
                  <a:pt x="585341" y="401196"/>
                  <a:pt x="603465" y="386526"/>
                  <a:pt x="629265" y="373626"/>
                </a:cubicBezTo>
                <a:cubicBezTo>
                  <a:pt x="658136" y="359190"/>
                  <a:pt x="687133" y="344504"/>
                  <a:pt x="717755" y="334297"/>
                </a:cubicBezTo>
                <a:cubicBezTo>
                  <a:pt x="736668" y="327993"/>
                  <a:pt x="757084" y="327742"/>
                  <a:pt x="776749" y="324465"/>
                </a:cubicBezTo>
                <a:cubicBezTo>
                  <a:pt x="822633" y="334297"/>
                  <a:pt x="870968" y="336195"/>
                  <a:pt x="914400" y="353962"/>
                </a:cubicBezTo>
                <a:cubicBezTo>
                  <a:pt x="944734" y="366371"/>
                  <a:pt x="967288" y="392706"/>
                  <a:pt x="993059" y="412955"/>
                </a:cubicBezTo>
                <a:cubicBezTo>
                  <a:pt x="1013187" y="428769"/>
                  <a:pt x="1034833" y="443175"/>
                  <a:pt x="1052052" y="462116"/>
                </a:cubicBezTo>
                <a:cubicBezTo>
                  <a:pt x="1078417" y="491117"/>
                  <a:pt x="1093894" y="526135"/>
                  <a:pt x="1111046" y="560439"/>
                </a:cubicBezTo>
                <a:cubicBezTo>
                  <a:pt x="1137309" y="665495"/>
                  <a:pt x="1133908" y="631500"/>
                  <a:pt x="1091381" y="825910"/>
                </a:cubicBezTo>
                <a:cubicBezTo>
                  <a:pt x="1070933" y="919385"/>
                  <a:pt x="1059441" y="903462"/>
                  <a:pt x="1002891" y="953729"/>
                </a:cubicBezTo>
                <a:cubicBezTo>
                  <a:pt x="989034" y="966046"/>
                  <a:pt x="978556" y="982153"/>
                  <a:pt x="963562" y="993058"/>
                </a:cubicBezTo>
                <a:cubicBezTo>
                  <a:pt x="917367" y="1026655"/>
                  <a:pt x="848095" y="1053627"/>
                  <a:pt x="796413" y="1071716"/>
                </a:cubicBezTo>
                <a:cubicBezTo>
                  <a:pt x="764117" y="1083020"/>
                  <a:pt x="731944" y="1096235"/>
                  <a:pt x="698091" y="1101213"/>
                </a:cubicBezTo>
                <a:cubicBezTo>
                  <a:pt x="620000" y="1112697"/>
                  <a:pt x="540775" y="1114323"/>
                  <a:pt x="462117" y="1120878"/>
                </a:cubicBezTo>
                <a:cubicBezTo>
                  <a:pt x="373627" y="1117601"/>
                  <a:pt x="284469" y="1122378"/>
                  <a:pt x="196646" y="1111046"/>
                </a:cubicBezTo>
                <a:cubicBezTo>
                  <a:pt x="180394" y="1108949"/>
                  <a:pt x="170952" y="1090639"/>
                  <a:pt x="157317" y="1081549"/>
                </a:cubicBezTo>
                <a:cubicBezTo>
                  <a:pt x="141416" y="1070948"/>
                  <a:pt x="123444" y="1063518"/>
                  <a:pt x="108155" y="1052052"/>
                </a:cubicBezTo>
                <a:cubicBezTo>
                  <a:pt x="97031" y="1043709"/>
                  <a:pt x="90732" y="1029454"/>
                  <a:pt x="78659" y="1022555"/>
                </a:cubicBezTo>
                <a:cubicBezTo>
                  <a:pt x="66926" y="1015850"/>
                  <a:pt x="52439" y="1016000"/>
                  <a:pt x="39329" y="1012723"/>
                </a:cubicBezTo>
                <a:cubicBezTo>
                  <a:pt x="5976" y="990487"/>
                  <a:pt x="18189" y="1001413"/>
                  <a:pt x="0" y="983226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DE7BBB5-DA38-B943-B557-F69A0C5B1331}"/>
              </a:ext>
            </a:extLst>
          </p:cNvPr>
          <p:cNvSpPr/>
          <p:nvPr/>
        </p:nvSpPr>
        <p:spPr>
          <a:xfrm>
            <a:off x="5868100" y="3500283"/>
            <a:ext cx="1124998" cy="1327355"/>
          </a:xfrm>
          <a:custGeom>
            <a:avLst/>
            <a:gdLst>
              <a:gd name="connsiteX0" fmla="*/ 23785 w 1124998"/>
              <a:gd name="connsiteY0" fmla="*/ 1327355 h 1327355"/>
              <a:gd name="connsiteX1" fmla="*/ 4121 w 1124998"/>
              <a:gd name="connsiteY1" fmla="*/ 1278194 h 1327355"/>
              <a:gd name="connsiteX2" fmla="*/ 33617 w 1124998"/>
              <a:gd name="connsiteY2" fmla="*/ 1032387 h 1327355"/>
              <a:gd name="connsiteX3" fmla="*/ 43450 w 1124998"/>
              <a:gd name="connsiteY3" fmla="*/ 973394 h 1327355"/>
              <a:gd name="connsiteX4" fmla="*/ 53282 w 1124998"/>
              <a:gd name="connsiteY4" fmla="*/ 934065 h 1327355"/>
              <a:gd name="connsiteX5" fmla="*/ 122108 w 1124998"/>
              <a:gd name="connsiteY5" fmla="*/ 757084 h 1327355"/>
              <a:gd name="connsiteX6" fmla="*/ 171269 w 1124998"/>
              <a:gd name="connsiteY6" fmla="*/ 688258 h 1327355"/>
              <a:gd name="connsiteX7" fmla="*/ 259759 w 1124998"/>
              <a:gd name="connsiteY7" fmla="*/ 609600 h 1327355"/>
              <a:gd name="connsiteX8" fmla="*/ 348250 w 1124998"/>
              <a:gd name="connsiteY8" fmla="*/ 580104 h 1327355"/>
              <a:gd name="connsiteX9" fmla="*/ 761205 w 1124998"/>
              <a:gd name="connsiteY9" fmla="*/ 629265 h 1327355"/>
              <a:gd name="connsiteX10" fmla="*/ 800534 w 1124998"/>
              <a:gd name="connsiteY10" fmla="*/ 658762 h 1327355"/>
              <a:gd name="connsiteX11" fmla="*/ 820198 w 1124998"/>
              <a:gd name="connsiteY11" fmla="*/ 698091 h 1327355"/>
              <a:gd name="connsiteX12" fmla="*/ 830030 w 1124998"/>
              <a:gd name="connsiteY12" fmla="*/ 934065 h 1327355"/>
              <a:gd name="connsiteX13" fmla="*/ 810366 w 1124998"/>
              <a:gd name="connsiteY13" fmla="*/ 963562 h 1327355"/>
              <a:gd name="connsiteX14" fmla="*/ 780869 w 1124998"/>
              <a:gd name="connsiteY14" fmla="*/ 993058 h 1327355"/>
              <a:gd name="connsiteX15" fmla="*/ 662882 w 1124998"/>
              <a:gd name="connsiteY15" fmla="*/ 1022555 h 1327355"/>
              <a:gd name="connsiteX16" fmla="*/ 544895 w 1124998"/>
              <a:gd name="connsiteY16" fmla="*/ 1012723 h 1327355"/>
              <a:gd name="connsiteX17" fmla="*/ 466237 w 1124998"/>
              <a:gd name="connsiteY17" fmla="*/ 943897 h 1327355"/>
              <a:gd name="connsiteX18" fmla="*/ 446572 w 1124998"/>
              <a:gd name="connsiteY18" fmla="*/ 904568 h 1327355"/>
              <a:gd name="connsiteX19" fmla="*/ 426908 w 1124998"/>
              <a:gd name="connsiteY19" fmla="*/ 875071 h 1327355"/>
              <a:gd name="connsiteX20" fmla="*/ 456405 w 1124998"/>
              <a:gd name="connsiteY20" fmla="*/ 442452 h 1327355"/>
              <a:gd name="connsiteX21" fmla="*/ 544895 w 1124998"/>
              <a:gd name="connsiteY21" fmla="*/ 353962 h 1327355"/>
              <a:gd name="connsiteX22" fmla="*/ 574392 w 1124998"/>
              <a:gd name="connsiteY22" fmla="*/ 304800 h 1327355"/>
              <a:gd name="connsiteX23" fmla="*/ 623553 w 1124998"/>
              <a:gd name="connsiteY23" fmla="*/ 275304 h 1327355"/>
              <a:gd name="connsiteX24" fmla="*/ 662882 w 1124998"/>
              <a:gd name="connsiteY24" fmla="*/ 245807 h 1327355"/>
              <a:gd name="connsiteX25" fmla="*/ 682546 w 1124998"/>
              <a:gd name="connsiteY25" fmla="*/ 216310 h 1327355"/>
              <a:gd name="connsiteX26" fmla="*/ 771037 w 1124998"/>
              <a:gd name="connsiteY26" fmla="*/ 157317 h 1327355"/>
              <a:gd name="connsiteX27" fmla="*/ 839863 w 1124998"/>
              <a:gd name="connsiteY27" fmla="*/ 117987 h 1327355"/>
              <a:gd name="connsiteX28" fmla="*/ 879192 w 1124998"/>
              <a:gd name="connsiteY28" fmla="*/ 108155 h 1327355"/>
              <a:gd name="connsiteX29" fmla="*/ 967682 w 1124998"/>
              <a:gd name="connsiteY29" fmla="*/ 58994 h 1327355"/>
              <a:gd name="connsiteX30" fmla="*/ 1007011 w 1124998"/>
              <a:gd name="connsiteY30" fmla="*/ 39329 h 1327355"/>
              <a:gd name="connsiteX31" fmla="*/ 1056172 w 1124998"/>
              <a:gd name="connsiteY31" fmla="*/ 29497 h 1327355"/>
              <a:gd name="connsiteX32" fmla="*/ 1124998 w 1124998"/>
              <a:gd name="connsiteY32" fmla="*/ 0 h 13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998" h="1327355">
                <a:moveTo>
                  <a:pt x="23785" y="1327355"/>
                </a:moveTo>
                <a:cubicBezTo>
                  <a:pt x="17230" y="1310968"/>
                  <a:pt x="4826" y="1295829"/>
                  <a:pt x="4121" y="1278194"/>
                </a:cubicBezTo>
                <a:cubicBezTo>
                  <a:pt x="-2697" y="1107751"/>
                  <a:pt x="-5706" y="1130699"/>
                  <a:pt x="33617" y="1032387"/>
                </a:cubicBezTo>
                <a:cubicBezTo>
                  <a:pt x="36895" y="1012723"/>
                  <a:pt x="39540" y="992942"/>
                  <a:pt x="43450" y="973394"/>
                </a:cubicBezTo>
                <a:cubicBezTo>
                  <a:pt x="46100" y="960143"/>
                  <a:pt x="49251" y="946963"/>
                  <a:pt x="53282" y="934065"/>
                </a:cubicBezTo>
                <a:cubicBezTo>
                  <a:pt x="72120" y="873782"/>
                  <a:pt x="88625" y="811494"/>
                  <a:pt x="122108" y="757084"/>
                </a:cubicBezTo>
                <a:cubicBezTo>
                  <a:pt x="136884" y="733073"/>
                  <a:pt x="153058" y="709780"/>
                  <a:pt x="171269" y="688258"/>
                </a:cubicBezTo>
                <a:cubicBezTo>
                  <a:pt x="182135" y="675417"/>
                  <a:pt x="231125" y="621531"/>
                  <a:pt x="259759" y="609600"/>
                </a:cubicBezTo>
                <a:cubicBezTo>
                  <a:pt x="288460" y="597641"/>
                  <a:pt x="318753" y="589936"/>
                  <a:pt x="348250" y="580104"/>
                </a:cubicBezTo>
                <a:cubicBezTo>
                  <a:pt x="941387" y="610520"/>
                  <a:pt x="619936" y="508177"/>
                  <a:pt x="761205" y="629265"/>
                </a:cubicBezTo>
                <a:cubicBezTo>
                  <a:pt x="773647" y="639930"/>
                  <a:pt x="787424" y="648930"/>
                  <a:pt x="800534" y="658762"/>
                </a:cubicBezTo>
                <a:cubicBezTo>
                  <a:pt x="807089" y="671872"/>
                  <a:pt x="815189" y="684316"/>
                  <a:pt x="820198" y="698091"/>
                </a:cubicBezTo>
                <a:cubicBezTo>
                  <a:pt x="852714" y="787509"/>
                  <a:pt x="847071" y="820459"/>
                  <a:pt x="830030" y="934065"/>
                </a:cubicBezTo>
                <a:cubicBezTo>
                  <a:pt x="828277" y="945751"/>
                  <a:pt x="817931" y="954484"/>
                  <a:pt x="810366" y="963562"/>
                </a:cubicBezTo>
                <a:cubicBezTo>
                  <a:pt x="801464" y="974244"/>
                  <a:pt x="792184" y="984976"/>
                  <a:pt x="780869" y="993058"/>
                </a:cubicBezTo>
                <a:cubicBezTo>
                  <a:pt x="740800" y="1021679"/>
                  <a:pt x="714812" y="1016064"/>
                  <a:pt x="662882" y="1022555"/>
                </a:cubicBezTo>
                <a:cubicBezTo>
                  <a:pt x="623553" y="1019278"/>
                  <a:pt x="583311" y="1021762"/>
                  <a:pt x="544895" y="1012723"/>
                </a:cubicBezTo>
                <a:cubicBezTo>
                  <a:pt x="507910" y="1004021"/>
                  <a:pt x="484710" y="973453"/>
                  <a:pt x="466237" y="943897"/>
                </a:cubicBezTo>
                <a:cubicBezTo>
                  <a:pt x="458469" y="931468"/>
                  <a:pt x="453844" y="917294"/>
                  <a:pt x="446572" y="904568"/>
                </a:cubicBezTo>
                <a:cubicBezTo>
                  <a:pt x="440709" y="894308"/>
                  <a:pt x="433463" y="884903"/>
                  <a:pt x="426908" y="875071"/>
                </a:cubicBezTo>
                <a:cubicBezTo>
                  <a:pt x="411649" y="691981"/>
                  <a:pt x="403202" y="688514"/>
                  <a:pt x="456405" y="442452"/>
                </a:cubicBezTo>
                <a:cubicBezTo>
                  <a:pt x="462574" y="413920"/>
                  <a:pt x="525616" y="369385"/>
                  <a:pt x="544895" y="353962"/>
                </a:cubicBezTo>
                <a:cubicBezTo>
                  <a:pt x="554727" y="337575"/>
                  <a:pt x="560879" y="318313"/>
                  <a:pt x="574392" y="304800"/>
                </a:cubicBezTo>
                <a:cubicBezTo>
                  <a:pt x="587905" y="291287"/>
                  <a:pt x="607652" y="285904"/>
                  <a:pt x="623553" y="275304"/>
                </a:cubicBezTo>
                <a:cubicBezTo>
                  <a:pt x="637188" y="266214"/>
                  <a:pt x="649772" y="255639"/>
                  <a:pt x="662882" y="245807"/>
                </a:cubicBezTo>
                <a:cubicBezTo>
                  <a:pt x="669437" y="235975"/>
                  <a:pt x="674190" y="224666"/>
                  <a:pt x="682546" y="216310"/>
                </a:cubicBezTo>
                <a:cubicBezTo>
                  <a:pt x="728735" y="170121"/>
                  <a:pt x="723008" y="184762"/>
                  <a:pt x="771037" y="157317"/>
                </a:cubicBezTo>
                <a:cubicBezTo>
                  <a:pt x="807344" y="136570"/>
                  <a:pt x="796644" y="134194"/>
                  <a:pt x="839863" y="117987"/>
                </a:cubicBezTo>
                <a:cubicBezTo>
                  <a:pt x="852516" y="113242"/>
                  <a:pt x="866082" y="111432"/>
                  <a:pt x="879192" y="108155"/>
                </a:cubicBezTo>
                <a:cubicBezTo>
                  <a:pt x="994170" y="31502"/>
                  <a:pt x="894994" y="90146"/>
                  <a:pt x="967682" y="58994"/>
                </a:cubicBezTo>
                <a:cubicBezTo>
                  <a:pt x="981154" y="53220"/>
                  <a:pt x="993106" y="43964"/>
                  <a:pt x="1007011" y="39329"/>
                </a:cubicBezTo>
                <a:cubicBezTo>
                  <a:pt x="1022865" y="34044"/>
                  <a:pt x="1039785" y="32774"/>
                  <a:pt x="1056172" y="29497"/>
                </a:cubicBezTo>
                <a:cubicBezTo>
                  <a:pt x="1096913" y="2337"/>
                  <a:pt x="1074205" y="12699"/>
                  <a:pt x="1124998" y="0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D1C3-F106-B0A6-6D70-969E2F86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AE1C4C3A-7B6A-D0EC-F76F-F84511011CEB}"/>
              </a:ext>
            </a:extLst>
          </p:cNvPr>
          <p:cNvSpPr txBox="1"/>
          <p:nvPr/>
        </p:nvSpPr>
        <p:spPr>
          <a:xfrm rot="16200000">
            <a:off x="2004838" y="733137"/>
            <a:ext cx="4104967" cy="7973965"/>
          </a:xfrm>
          <a:prstGeom prst="rect">
            <a:avLst/>
          </a:prstGeom>
          <a:solidFill>
            <a:srgbClr val="618CAC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ECDEAF2E-8E9E-9208-C249-41EFCEBB9326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執行結果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2ED77C-33DD-2BC9-3D22-6BD119CF9037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3C839C-7339-CF58-202A-4C1A87B0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1"/>
          <a:stretch/>
        </p:blipFill>
        <p:spPr>
          <a:xfrm>
            <a:off x="284175" y="2837078"/>
            <a:ext cx="7487300" cy="37660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836752E-ED5F-1DA9-159D-A19F998D6215}"/>
              </a:ext>
            </a:extLst>
          </p:cNvPr>
          <p:cNvSpPr txBox="1"/>
          <p:nvPr/>
        </p:nvSpPr>
        <p:spPr>
          <a:xfrm>
            <a:off x="8086275" y="478586"/>
            <a:ext cx="4035386" cy="5023424"/>
          </a:xfrm>
          <a:prstGeom prst="rect">
            <a:avLst/>
          </a:prstGeom>
          <a:solidFill>
            <a:srgbClr val="F6C678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0E3068-B5E8-B7FC-D21A-FC4B69AA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537"/>
          <a:stretch/>
        </p:blipFill>
        <p:spPr>
          <a:xfrm>
            <a:off x="8354197" y="478586"/>
            <a:ext cx="3496573" cy="5023424"/>
          </a:xfrm>
          <a:prstGeom prst="rect">
            <a:avLst/>
          </a:prstGeom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4DFDD4D3-DEAC-92FA-FDB5-4F2BDD11DF01}"/>
              </a:ext>
            </a:extLst>
          </p:cNvPr>
          <p:cNvSpPr txBox="1"/>
          <p:nvPr/>
        </p:nvSpPr>
        <p:spPr>
          <a:xfrm>
            <a:off x="5332042" y="602371"/>
            <a:ext cx="265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:PASS2.txt</a:t>
            </a:r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id="{E869D6CF-328F-291D-4F67-10888ACFEF53}"/>
              </a:ext>
            </a:extLst>
          </p:cNvPr>
          <p:cNvSpPr txBox="1"/>
          <p:nvPr/>
        </p:nvSpPr>
        <p:spPr>
          <a:xfrm>
            <a:off x="1870633" y="1322525"/>
            <a:ext cx="389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:Object Program.txt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AA69575-FEB9-2093-67B2-73D6F0A585F4}"/>
              </a:ext>
            </a:extLst>
          </p:cNvPr>
          <p:cNvSpPr/>
          <p:nvPr/>
        </p:nvSpPr>
        <p:spPr>
          <a:xfrm rot="11480945">
            <a:off x="3771614" y="1744455"/>
            <a:ext cx="763580" cy="770864"/>
          </a:xfrm>
          <a:custGeom>
            <a:avLst/>
            <a:gdLst>
              <a:gd name="connsiteX0" fmla="*/ 23785 w 1124998"/>
              <a:gd name="connsiteY0" fmla="*/ 1327355 h 1327355"/>
              <a:gd name="connsiteX1" fmla="*/ 4121 w 1124998"/>
              <a:gd name="connsiteY1" fmla="*/ 1278194 h 1327355"/>
              <a:gd name="connsiteX2" fmla="*/ 33617 w 1124998"/>
              <a:gd name="connsiteY2" fmla="*/ 1032387 h 1327355"/>
              <a:gd name="connsiteX3" fmla="*/ 43450 w 1124998"/>
              <a:gd name="connsiteY3" fmla="*/ 973394 h 1327355"/>
              <a:gd name="connsiteX4" fmla="*/ 53282 w 1124998"/>
              <a:gd name="connsiteY4" fmla="*/ 934065 h 1327355"/>
              <a:gd name="connsiteX5" fmla="*/ 122108 w 1124998"/>
              <a:gd name="connsiteY5" fmla="*/ 757084 h 1327355"/>
              <a:gd name="connsiteX6" fmla="*/ 171269 w 1124998"/>
              <a:gd name="connsiteY6" fmla="*/ 688258 h 1327355"/>
              <a:gd name="connsiteX7" fmla="*/ 259759 w 1124998"/>
              <a:gd name="connsiteY7" fmla="*/ 609600 h 1327355"/>
              <a:gd name="connsiteX8" fmla="*/ 348250 w 1124998"/>
              <a:gd name="connsiteY8" fmla="*/ 580104 h 1327355"/>
              <a:gd name="connsiteX9" fmla="*/ 761205 w 1124998"/>
              <a:gd name="connsiteY9" fmla="*/ 629265 h 1327355"/>
              <a:gd name="connsiteX10" fmla="*/ 800534 w 1124998"/>
              <a:gd name="connsiteY10" fmla="*/ 658762 h 1327355"/>
              <a:gd name="connsiteX11" fmla="*/ 820198 w 1124998"/>
              <a:gd name="connsiteY11" fmla="*/ 698091 h 1327355"/>
              <a:gd name="connsiteX12" fmla="*/ 830030 w 1124998"/>
              <a:gd name="connsiteY12" fmla="*/ 934065 h 1327355"/>
              <a:gd name="connsiteX13" fmla="*/ 810366 w 1124998"/>
              <a:gd name="connsiteY13" fmla="*/ 963562 h 1327355"/>
              <a:gd name="connsiteX14" fmla="*/ 780869 w 1124998"/>
              <a:gd name="connsiteY14" fmla="*/ 993058 h 1327355"/>
              <a:gd name="connsiteX15" fmla="*/ 662882 w 1124998"/>
              <a:gd name="connsiteY15" fmla="*/ 1022555 h 1327355"/>
              <a:gd name="connsiteX16" fmla="*/ 544895 w 1124998"/>
              <a:gd name="connsiteY16" fmla="*/ 1012723 h 1327355"/>
              <a:gd name="connsiteX17" fmla="*/ 466237 w 1124998"/>
              <a:gd name="connsiteY17" fmla="*/ 943897 h 1327355"/>
              <a:gd name="connsiteX18" fmla="*/ 446572 w 1124998"/>
              <a:gd name="connsiteY18" fmla="*/ 904568 h 1327355"/>
              <a:gd name="connsiteX19" fmla="*/ 426908 w 1124998"/>
              <a:gd name="connsiteY19" fmla="*/ 875071 h 1327355"/>
              <a:gd name="connsiteX20" fmla="*/ 456405 w 1124998"/>
              <a:gd name="connsiteY20" fmla="*/ 442452 h 1327355"/>
              <a:gd name="connsiteX21" fmla="*/ 544895 w 1124998"/>
              <a:gd name="connsiteY21" fmla="*/ 353962 h 1327355"/>
              <a:gd name="connsiteX22" fmla="*/ 574392 w 1124998"/>
              <a:gd name="connsiteY22" fmla="*/ 304800 h 1327355"/>
              <a:gd name="connsiteX23" fmla="*/ 623553 w 1124998"/>
              <a:gd name="connsiteY23" fmla="*/ 275304 h 1327355"/>
              <a:gd name="connsiteX24" fmla="*/ 662882 w 1124998"/>
              <a:gd name="connsiteY24" fmla="*/ 245807 h 1327355"/>
              <a:gd name="connsiteX25" fmla="*/ 682546 w 1124998"/>
              <a:gd name="connsiteY25" fmla="*/ 216310 h 1327355"/>
              <a:gd name="connsiteX26" fmla="*/ 771037 w 1124998"/>
              <a:gd name="connsiteY26" fmla="*/ 157317 h 1327355"/>
              <a:gd name="connsiteX27" fmla="*/ 839863 w 1124998"/>
              <a:gd name="connsiteY27" fmla="*/ 117987 h 1327355"/>
              <a:gd name="connsiteX28" fmla="*/ 879192 w 1124998"/>
              <a:gd name="connsiteY28" fmla="*/ 108155 h 1327355"/>
              <a:gd name="connsiteX29" fmla="*/ 967682 w 1124998"/>
              <a:gd name="connsiteY29" fmla="*/ 58994 h 1327355"/>
              <a:gd name="connsiteX30" fmla="*/ 1007011 w 1124998"/>
              <a:gd name="connsiteY30" fmla="*/ 39329 h 1327355"/>
              <a:gd name="connsiteX31" fmla="*/ 1056172 w 1124998"/>
              <a:gd name="connsiteY31" fmla="*/ 29497 h 1327355"/>
              <a:gd name="connsiteX32" fmla="*/ 1124998 w 1124998"/>
              <a:gd name="connsiteY32" fmla="*/ 0 h 13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998" h="1327355">
                <a:moveTo>
                  <a:pt x="23785" y="1327355"/>
                </a:moveTo>
                <a:cubicBezTo>
                  <a:pt x="17230" y="1310968"/>
                  <a:pt x="4826" y="1295829"/>
                  <a:pt x="4121" y="1278194"/>
                </a:cubicBezTo>
                <a:cubicBezTo>
                  <a:pt x="-2697" y="1107751"/>
                  <a:pt x="-5706" y="1130699"/>
                  <a:pt x="33617" y="1032387"/>
                </a:cubicBezTo>
                <a:cubicBezTo>
                  <a:pt x="36895" y="1012723"/>
                  <a:pt x="39540" y="992942"/>
                  <a:pt x="43450" y="973394"/>
                </a:cubicBezTo>
                <a:cubicBezTo>
                  <a:pt x="46100" y="960143"/>
                  <a:pt x="49251" y="946963"/>
                  <a:pt x="53282" y="934065"/>
                </a:cubicBezTo>
                <a:cubicBezTo>
                  <a:pt x="72120" y="873782"/>
                  <a:pt x="88625" y="811494"/>
                  <a:pt x="122108" y="757084"/>
                </a:cubicBezTo>
                <a:cubicBezTo>
                  <a:pt x="136884" y="733073"/>
                  <a:pt x="153058" y="709780"/>
                  <a:pt x="171269" y="688258"/>
                </a:cubicBezTo>
                <a:cubicBezTo>
                  <a:pt x="182135" y="675417"/>
                  <a:pt x="231125" y="621531"/>
                  <a:pt x="259759" y="609600"/>
                </a:cubicBezTo>
                <a:cubicBezTo>
                  <a:pt x="288460" y="597641"/>
                  <a:pt x="318753" y="589936"/>
                  <a:pt x="348250" y="580104"/>
                </a:cubicBezTo>
                <a:cubicBezTo>
                  <a:pt x="941387" y="610520"/>
                  <a:pt x="619936" y="508177"/>
                  <a:pt x="761205" y="629265"/>
                </a:cubicBezTo>
                <a:cubicBezTo>
                  <a:pt x="773647" y="639930"/>
                  <a:pt x="787424" y="648930"/>
                  <a:pt x="800534" y="658762"/>
                </a:cubicBezTo>
                <a:cubicBezTo>
                  <a:pt x="807089" y="671872"/>
                  <a:pt x="815189" y="684316"/>
                  <a:pt x="820198" y="698091"/>
                </a:cubicBezTo>
                <a:cubicBezTo>
                  <a:pt x="852714" y="787509"/>
                  <a:pt x="847071" y="820459"/>
                  <a:pt x="830030" y="934065"/>
                </a:cubicBezTo>
                <a:cubicBezTo>
                  <a:pt x="828277" y="945751"/>
                  <a:pt x="817931" y="954484"/>
                  <a:pt x="810366" y="963562"/>
                </a:cubicBezTo>
                <a:cubicBezTo>
                  <a:pt x="801464" y="974244"/>
                  <a:pt x="792184" y="984976"/>
                  <a:pt x="780869" y="993058"/>
                </a:cubicBezTo>
                <a:cubicBezTo>
                  <a:pt x="740800" y="1021679"/>
                  <a:pt x="714812" y="1016064"/>
                  <a:pt x="662882" y="1022555"/>
                </a:cubicBezTo>
                <a:cubicBezTo>
                  <a:pt x="623553" y="1019278"/>
                  <a:pt x="583311" y="1021762"/>
                  <a:pt x="544895" y="1012723"/>
                </a:cubicBezTo>
                <a:cubicBezTo>
                  <a:pt x="507910" y="1004021"/>
                  <a:pt x="484710" y="973453"/>
                  <a:pt x="466237" y="943897"/>
                </a:cubicBezTo>
                <a:cubicBezTo>
                  <a:pt x="458469" y="931468"/>
                  <a:pt x="453844" y="917294"/>
                  <a:pt x="446572" y="904568"/>
                </a:cubicBezTo>
                <a:cubicBezTo>
                  <a:pt x="440709" y="894308"/>
                  <a:pt x="433463" y="884903"/>
                  <a:pt x="426908" y="875071"/>
                </a:cubicBezTo>
                <a:cubicBezTo>
                  <a:pt x="411649" y="691981"/>
                  <a:pt x="403202" y="688514"/>
                  <a:pt x="456405" y="442452"/>
                </a:cubicBezTo>
                <a:cubicBezTo>
                  <a:pt x="462574" y="413920"/>
                  <a:pt x="525616" y="369385"/>
                  <a:pt x="544895" y="353962"/>
                </a:cubicBezTo>
                <a:cubicBezTo>
                  <a:pt x="554727" y="337575"/>
                  <a:pt x="560879" y="318313"/>
                  <a:pt x="574392" y="304800"/>
                </a:cubicBezTo>
                <a:cubicBezTo>
                  <a:pt x="587905" y="291287"/>
                  <a:pt x="607652" y="285904"/>
                  <a:pt x="623553" y="275304"/>
                </a:cubicBezTo>
                <a:cubicBezTo>
                  <a:pt x="637188" y="266214"/>
                  <a:pt x="649772" y="255639"/>
                  <a:pt x="662882" y="245807"/>
                </a:cubicBezTo>
                <a:cubicBezTo>
                  <a:pt x="669437" y="235975"/>
                  <a:pt x="674190" y="224666"/>
                  <a:pt x="682546" y="216310"/>
                </a:cubicBezTo>
                <a:cubicBezTo>
                  <a:pt x="728735" y="170121"/>
                  <a:pt x="723008" y="184762"/>
                  <a:pt x="771037" y="157317"/>
                </a:cubicBezTo>
                <a:cubicBezTo>
                  <a:pt x="807344" y="136570"/>
                  <a:pt x="796644" y="134194"/>
                  <a:pt x="839863" y="117987"/>
                </a:cubicBezTo>
                <a:cubicBezTo>
                  <a:pt x="852516" y="113242"/>
                  <a:pt x="866082" y="111432"/>
                  <a:pt x="879192" y="108155"/>
                </a:cubicBezTo>
                <a:cubicBezTo>
                  <a:pt x="994170" y="31502"/>
                  <a:pt x="894994" y="90146"/>
                  <a:pt x="967682" y="58994"/>
                </a:cubicBezTo>
                <a:cubicBezTo>
                  <a:pt x="981154" y="53220"/>
                  <a:pt x="993106" y="43964"/>
                  <a:pt x="1007011" y="39329"/>
                </a:cubicBezTo>
                <a:cubicBezTo>
                  <a:pt x="1022865" y="34044"/>
                  <a:pt x="1039785" y="32774"/>
                  <a:pt x="1056172" y="29497"/>
                </a:cubicBezTo>
                <a:cubicBezTo>
                  <a:pt x="1096913" y="2337"/>
                  <a:pt x="1074205" y="12699"/>
                  <a:pt x="1124998" y="0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7E82C454-C89D-33BD-F498-E2F073A16A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3685" y="1111392"/>
            <a:ext cx="1177648" cy="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1940-2A53-329A-5B99-52244F25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6DD6CD3A-8C25-9089-6439-31D8820DC4E3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77BB458-FBAA-B551-7AE9-E1867FE3FFBF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175B4DB3-4D3A-8556-D29E-3706D4D6F144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5DEBD2-1883-37B7-1B19-E394FF394678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6ACF2CF8-CB55-C273-BD35-4DE6C27AEE39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5C63C1E-E377-B04B-461C-0E78EFBCFDF1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86E1498A-35D5-DAEB-34FA-D09F5E54CEB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3268" y="2092171"/>
            <a:ext cx="9085462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THANKS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 rot="18892406">
            <a:off x="1808113" y="2723888"/>
            <a:ext cx="2892732" cy="2919476"/>
          </a:xfrm>
          <a:prstGeom prst="round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" name="圆角矩形 37">
            <a:extLst>
              <a:ext uri="{FF2B5EF4-FFF2-40B4-BE49-F238E27FC236}">
                <a16:creationId xmlns:a16="http://schemas.microsoft.com/office/drawing/2014/main" id="{973FECB2-6F31-7140-5E75-FBBDAECC7728}"/>
              </a:ext>
            </a:extLst>
          </p:cNvPr>
          <p:cNvSpPr/>
          <p:nvPr/>
        </p:nvSpPr>
        <p:spPr>
          <a:xfrm rot="18892406">
            <a:off x="4590028" y="2723888"/>
            <a:ext cx="2892732" cy="2919476"/>
          </a:xfrm>
          <a:prstGeom prst="roundRect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 rot="18892406">
            <a:off x="7499706" y="2723888"/>
            <a:ext cx="2892732" cy="2919476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75288" y="2856870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en-US" altLang="zh-TW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03624" y="2856870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90015" y="3768279"/>
            <a:ext cx="24050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PRGRAM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08296" y="4006772"/>
            <a:ext cx="1806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SIC/XE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3939" y="528693"/>
            <a:ext cx="864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PA_文本框 2"/>
          <p:cNvSpPr txBox="1"/>
          <p:nvPr>
            <p:custDataLst>
              <p:tags r:id="rId1"/>
            </p:custDataLst>
          </p:nvPr>
        </p:nvSpPr>
        <p:spPr>
          <a:xfrm>
            <a:off x="4909375" y="854026"/>
            <a:ext cx="2220229" cy="12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r>
              <a:rPr kumimoji="0" lang="zh-TW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錄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文本框 43">
            <a:extLst>
              <a:ext uri="{FF2B5EF4-FFF2-40B4-BE49-F238E27FC236}">
                <a16:creationId xmlns:a16="http://schemas.microsoft.com/office/drawing/2014/main" id="{5D2FE862-3C8F-387A-3199-1A21B5220C5F}"/>
              </a:ext>
            </a:extLst>
          </p:cNvPr>
          <p:cNvSpPr txBox="1"/>
          <p:nvPr/>
        </p:nvSpPr>
        <p:spPr>
          <a:xfrm>
            <a:off x="5585539" y="2856870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en-US" altLang="zh-TW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1584A-9003-C6FE-8FCC-2F25147A61D3}"/>
              </a:ext>
            </a:extLst>
          </p:cNvPr>
          <p:cNvSpPr/>
          <p:nvPr/>
        </p:nvSpPr>
        <p:spPr>
          <a:xfrm>
            <a:off x="5060811" y="4006772"/>
            <a:ext cx="1863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ASS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9A053-01F9-065F-6848-933762E3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F2C2A804-767B-F830-C7E4-5415A73663F8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283C189-4AD6-201E-4946-0F16E4BB8F50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89DC540-899D-851D-C1F9-E051DFC4C14D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A53C918-1612-0B6D-385F-1B0D71E31B01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AA186AE-869A-AA51-DD89-A79030A456AE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C024AA2-9E97-6010-92AE-C4BA68F4FA2A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CD2D214F-A4E1-F4DE-228C-DB3E043BC9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SIC/XE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SIC/XE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51D3A4-0AE5-E8EB-515B-FC4C643E2511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7EBF229D-8905-B77B-BABA-53CEA17B6041}"/>
              </a:ext>
            </a:extLst>
          </p:cNvPr>
          <p:cNvSpPr/>
          <p:nvPr/>
        </p:nvSpPr>
        <p:spPr>
          <a:xfrm>
            <a:off x="127818" y="2734266"/>
            <a:ext cx="1765592" cy="952831"/>
          </a:xfrm>
          <a:custGeom>
            <a:avLst/>
            <a:gdLst>
              <a:gd name="connsiteX0" fmla="*/ 0 w 1765592"/>
              <a:gd name="connsiteY0" fmla="*/ 158805 h 952831"/>
              <a:gd name="connsiteX1" fmla="*/ 158805 w 1765592"/>
              <a:gd name="connsiteY1" fmla="*/ 0 h 952831"/>
              <a:gd name="connsiteX2" fmla="*/ 670425 w 1765592"/>
              <a:gd name="connsiteY2" fmla="*/ 0 h 952831"/>
              <a:gd name="connsiteX3" fmla="*/ 1124126 w 1765592"/>
              <a:gd name="connsiteY3" fmla="*/ 0 h 952831"/>
              <a:gd name="connsiteX4" fmla="*/ 1606787 w 1765592"/>
              <a:gd name="connsiteY4" fmla="*/ 0 h 952831"/>
              <a:gd name="connsiteX5" fmla="*/ 1765592 w 1765592"/>
              <a:gd name="connsiteY5" fmla="*/ 158805 h 952831"/>
              <a:gd name="connsiteX6" fmla="*/ 1765592 w 1765592"/>
              <a:gd name="connsiteY6" fmla="*/ 482768 h 952831"/>
              <a:gd name="connsiteX7" fmla="*/ 1765592 w 1765592"/>
              <a:gd name="connsiteY7" fmla="*/ 794026 h 952831"/>
              <a:gd name="connsiteX8" fmla="*/ 1606787 w 1765592"/>
              <a:gd name="connsiteY8" fmla="*/ 952831 h 952831"/>
              <a:gd name="connsiteX9" fmla="*/ 1109647 w 1765592"/>
              <a:gd name="connsiteY9" fmla="*/ 952831 h 952831"/>
              <a:gd name="connsiteX10" fmla="*/ 612506 w 1765592"/>
              <a:gd name="connsiteY10" fmla="*/ 952831 h 952831"/>
              <a:gd name="connsiteX11" fmla="*/ 158805 w 1765592"/>
              <a:gd name="connsiteY11" fmla="*/ 952831 h 952831"/>
              <a:gd name="connsiteX12" fmla="*/ 0 w 1765592"/>
              <a:gd name="connsiteY12" fmla="*/ 794026 h 952831"/>
              <a:gd name="connsiteX13" fmla="*/ 0 w 1765592"/>
              <a:gd name="connsiteY13" fmla="*/ 470063 h 952831"/>
              <a:gd name="connsiteX14" fmla="*/ 0 w 1765592"/>
              <a:gd name="connsiteY14" fmla="*/ 158805 h 95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65592" h="952831" fill="none" extrusionOk="0">
                <a:moveTo>
                  <a:pt x="0" y="158805"/>
                </a:moveTo>
                <a:cubicBezTo>
                  <a:pt x="-1939" y="70039"/>
                  <a:pt x="88294" y="15586"/>
                  <a:pt x="158805" y="0"/>
                </a:cubicBezTo>
                <a:cubicBezTo>
                  <a:pt x="281313" y="-23825"/>
                  <a:pt x="535369" y="8805"/>
                  <a:pt x="670425" y="0"/>
                </a:cubicBezTo>
                <a:cubicBezTo>
                  <a:pt x="805481" y="-8805"/>
                  <a:pt x="959403" y="25790"/>
                  <a:pt x="1124126" y="0"/>
                </a:cubicBezTo>
                <a:cubicBezTo>
                  <a:pt x="1288849" y="-25790"/>
                  <a:pt x="1398339" y="40259"/>
                  <a:pt x="1606787" y="0"/>
                </a:cubicBezTo>
                <a:cubicBezTo>
                  <a:pt x="1702341" y="-4607"/>
                  <a:pt x="1773850" y="46940"/>
                  <a:pt x="1765592" y="158805"/>
                </a:cubicBezTo>
                <a:cubicBezTo>
                  <a:pt x="1779476" y="249270"/>
                  <a:pt x="1735216" y="413692"/>
                  <a:pt x="1765592" y="482768"/>
                </a:cubicBezTo>
                <a:cubicBezTo>
                  <a:pt x="1795968" y="551844"/>
                  <a:pt x="1746892" y="646960"/>
                  <a:pt x="1765592" y="794026"/>
                </a:cubicBezTo>
                <a:cubicBezTo>
                  <a:pt x="1767125" y="898349"/>
                  <a:pt x="1692680" y="954631"/>
                  <a:pt x="1606787" y="952831"/>
                </a:cubicBezTo>
                <a:cubicBezTo>
                  <a:pt x="1375351" y="982608"/>
                  <a:pt x="1219158" y="921744"/>
                  <a:pt x="1109647" y="952831"/>
                </a:cubicBezTo>
                <a:cubicBezTo>
                  <a:pt x="1000136" y="983918"/>
                  <a:pt x="717447" y="935345"/>
                  <a:pt x="612506" y="952831"/>
                </a:cubicBezTo>
                <a:cubicBezTo>
                  <a:pt x="507565" y="970317"/>
                  <a:pt x="347751" y="920240"/>
                  <a:pt x="158805" y="952831"/>
                </a:cubicBezTo>
                <a:cubicBezTo>
                  <a:pt x="57602" y="942886"/>
                  <a:pt x="-20333" y="877612"/>
                  <a:pt x="0" y="794026"/>
                </a:cubicBezTo>
                <a:cubicBezTo>
                  <a:pt x="-27158" y="638301"/>
                  <a:pt x="15020" y="577348"/>
                  <a:pt x="0" y="470063"/>
                </a:cubicBezTo>
                <a:cubicBezTo>
                  <a:pt x="-15020" y="362778"/>
                  <a:pt x="7135" y="260529"/>
                  <a:pt x="0" y="158805"/>
                </a:cubicBezTo>
                <a:close/>
              </a:path>
              <a:path w="1765592" h="952831" stroke="0" extrusionOk="0">
                <a:moveTo>
                  <a:pt x="0" y="158805"/>
                </a:moveTo>
                <a:cubicBezTo>
                  <a:pt x="-12757" y="92257"/>
                  <a:pt x="80501" y="-14538"/>
                  <a:pt x="158805" y="0"/>
                </a:cubicBezTo>
                <a:cubicBezTo>
                  <a:pt x="277450" y="-44089"/>
                  <a:pt x="471347" y="29509"/>
                  <a:pt x="641466" y="0"/>
                </a:cubicBezTo>
                <a:cubicBezTo>
                  <a:pt x="811585" y="-29509"/>
                  <a:pt x="899321" y="32050"/>
                  <a:pt x="1153086" y="0"/>
                </a:cubicBezTo>
                <a:cubicBezTo>
                  <a:pt x="1406851" y="-32050"/>
                  <a:pt x="1422563" y="2899"/>
                  <a:pt x="1606787" y="0"/>
                </a:cubicBezTo>
                <a:cubicBezTo>
                  <a:pt x="1680763" y="17581"/>
                  <a:pt x="1743592" y="65898"/>
                  <a:pt x="1765592" y="158805"/>
                </a:cubicBezTo>
                <a:cubicBezTo>
                  <a:pt x="1788820" y="261941"/>
                  <a:pt x="1740493" y="341978"/>
                  <a:pt x="1765592" y="463711"/>
                </a:cubicBezTo>
                <a:cubicBezTo>
                  <a:pt x="1790691" y="585444"/>
                  <a:pt x="1740423" y="646197"/>
                  <a:pt x="1765592" y="794026"/>
                </a:cubicBezTo>
                <a:cubicBezTo>
                  <a:pt x="1755776" y="868438"/>
                  <a:pt x="1704668" y="975550"/>
                  <a:pt x="1606787" y="952831"/>
                </a:cubicBezTo>
                <a:cubicBezTo>
                  <a:pt x="1479214" y="995279"/>
                  <a:pt x="1346095" y="928064"/>
                  <a:pt x="1153086" y="952831"/>
                </a:cubicBezTo>
                <a:cubicBezTo>
                  <a:pt x="960077" y="977598"/>
                  <a:pt x="836386" y="908905"/>
                  <a:pt x="713865" y="952831"/>
                </a:cubicBezTo>
                <a:cubicBezTo>
                  <a:pt x="591344" y="996757"/>
                  <a:pt x="342965" y="892356"/>
                  <a:pt x="158805" y="952831"/>
                </a:cubicBezTo>
                <a:cubicBezTo>
                  <a:pt x="83233" y="958061"/>
                  <a:pt x="11798" y="873298"/>
                  <a:pt x="0" y="794026"/>
                </a:cubicBezTo>
                <a:cubicBezTo>
                  <a:pt x="-21636" y="658232"/>
                  <a:pt x="4152" y="564385"/>
                  <a:pt x="0" y="489120"/>
                </a:cubicBezTo>
                <a:cubicBezTo>
                  <a:pt x="-4152" y="413855"/>
                  <a:pt x="13232" y="234330"/>
                  <a:pt x="0" y="158805"/>
                </a:cubicBezTo>
                <a:close/>
              </a:path>
            </a:pathLst>
          </a:custGeom>
          <a:solidFill>
            <a:srgbClr val="F6C678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01441694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文件 4">
            <a:extLst>
              <a:ext uri="{FF2B5EF4-FFF2-40B4-BE49-F238E27FC236}">
                <a16:creationId xmlns:a16="http://schemas.microsoft.com/office/drawing/2014/main" id="{938DEE59-0B44-EE7B-E7F7-32FAB7E8B692}"/>
              </a:ext>
            </a:extLst>
          </p:cNvPr>
          <p:cNvSpPr/>
          <p:nvPr/>
        </p:nvSpPr>
        <p:spPr>
          <a:xfrm>
            <a:off x="6468728" y="894735"/>
            <a:ext cx="1652722" cy="994311"/>
          </a:xfrm>
          <a:custGeom>
            <a:avLst/>
            <a:gdLst>
              <a:gd name="connsiteX0" fmla="*/ 0 w 1652722"/>
              <a:gd name="connsiteY0" fmla="*/ 0 h 994311"/>
              <a:gd name="connsiteX1" fmla="*/ 534380 w 1652722"/>
              <a:gd name="connsiteY1" fmla="*/ 0 h 994311"/>
              <a:gd name="connsiteX2" fmla="*/ 1085287 w 1652722"/>
              <a:gd name="connsiteY2" fmla="*/ 0 h 994311"/>
              <a:gd name="connsiteX3" fmla="*/ 1652722 w 1652722"/>
              <a:gd name="connsiteY3" fmla="*/ 0 h 994311"/>
              <a:gd name="connsiteX4" fmla="*/ 1652722 w 1652722"/>
              <a:gd name="connsiteY4" fmla="*/ 374770 h 994311"/>
              <a:gd name="connsiteX5" fmla="*/ 1652722 w 1652722"/>
              <a:gd name="connsiteY5" fmla="*/ 797382 h 994311"/>
              <a:gd name="connsiteX6" fmla="*/ 0 w 1652722"/>
              <a:gd name="connsiteY6" fmla="*/ 928575 h 994311"/>
              <a:gd name="connsiteX7" fmla="*/ 0 w 1652722"/>
              <a:gd name="connsiteY7" fmla="*/ 455002 h 994311"/>
              <a:gd name="connsiteX8" fmla="*/ 0 w 1652722"/>
              <a:gd name="connsiteY8" fmla="*/ 0 h 99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722" h="994311" fill="none" extrusionOk="0">
                <a:moveTo>
                  <a:pt x="0" y="0"/>
                </a:moveTo>
                <a:cubicBezTo>
                  <a:pt x="128209" y="-31688"/>
                  <a:pt x="301833" y="42117"/>
                  <a:pt x="534380" y="0"/>
                </a:cubicBezTo>
                <a:cubicBezTo>
                  <a:pt x="766927" y="-42117"/>
                  <a:pt x="838608" y="34369"/>
                  <a:pt x="1085287" y="0"/>
                </a:cubicBezTo>
                <a:cubicBezTo>
                  <a:pt x="1331966" y="-34369"/>
                  <a:pt x="1449632" y="46195"/>
                  <a:pt x="1652722" y="0"/>
                </a:cubicBezTo>
                <a:cubicBezTo>
                  <a:pt x="1661279" y="97917"/>
                  <a:pt x="1652581" y="292344"/>
                  <a:pt x="1652722" y="374770"/>
                </a:cubicBezTo>
                <a:cubicBezTo>
                  <a:pt x="1652863" y="457196"/>
                  <a:pt x="1627515" y="629881"/>
                  <a:pt x="1652722" y="797382"/>
                </a:cubicBezTo>
                <a:cubicBezTo>
                  <a:pt x="870458" y="797022"/>
                  <a:pt x="815312" y="1162119"/>
                  <a:pt x="0" y="928575"/>
                </a:cubicBezTo>
                <a:cubicBezTo>
                  <a:pt x="-13744" y="816346"/>
                  <a:pt x="36599" y="564112"/>
                  <a:pt x="0" y="455002"/>
                </a:cubicBezTo>
                <a:cubicBezTo>
                  <a:pt x="-36599" y="345892"/>
                  <a:pt x="41680" y="208115"/>
                  <a:pt x="0" y="0"/>
                </a:cubicBezTo>
                <a:close/>
              </a:path>
              <a:path w="1652722" h="994311" stroke="0" extrusionOk="0">
                <a:moveTo>
                  <a:pt x="0" y="0"/>
                </a:moveTo>
                <a:cubicBezTo>
                  <a:pt x="115846" y="-30120"/>
                  <a:pt x="306286" y="62914"/>
                  <a:pt x="567435" y="0"/>
                </a:cubicBezTo>
                <a:cubicBezTo>
                  <a:pt x="828584" y="-62914"/>
                  <a:pt x="886037" y="54282"/>
                  <a:pt x="1151396" y="0"/>
                </a:cubicBezTo>
                <a:cubicBezTo>
                  <a:pt x="1416755" y="-54282"/>
                  <a:pt x="1521385" y="19824"/>
                  <a:pt x="1652722" y="0"/>
                </a:cubicBezTo>
                <a:cubicBezTo>
                  <a:pt x="1687999" y="153963"/>
                  <a:pt x="1625899" y="260918"/>
                  <a:pt x="1652722" y="398691"/>
                </a:cubicBezTo>
                <a:cubicBezTo>
                  <a:pt x="1679545" y="536464"/>
                  <a:pt x="1605280" y="690622"/>
                  <a:pt x="1652722" y="797382"/>
                </a:cubicBezTo>
                <a:cubicBezTo>
                  <a:pt x="778554" y="838076"/>
                  <a:pt x="825261" y="1068781"/>
                  <a:pt x="0" y="928575"/>
                </a:cubicBezTo>
                <a:cubicBezTo>
                  <a:pt x="-43577" y="819207"/>
                  <a:pt x="19879" y="684650"/>
                  <a:pt x="0" y="464288"/>
                </a:cubicBezTo>
                <a:cubicBezTo>
                  <a:pt x="-19879" y="243926"/>
                  <a:pt x="296" y="212437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2130445795">
                  <a:prstGeom prst="flowChartDocumen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4FC0AF08-5541-FEF8-0236-2937BBB0A761}"/>
              </a:ext>
            </a:extLst>
          </p:cNvPr>
          <p:cNvSpPr/>
          <p:nvPr/>
        </p:nvSpPr>
        <p:spPr>
          <a:xfrm>
            <a:off x="3183157" y="2734265"/>
            <a:ext cx="1717218" cy="952831"/>
          </a:xfrm>
          <a:custGeom>
            <a:avLst/>
            <a:gdLst>
              <a:gd name="connsiteX0" fmla="*/ 0 w 1717218"/>
              <a:gd name="connsiteY0" fmla="*/ 0 h 952831"/>
              <a:gd name="connsiteX1" fmla="*/ 589578 w 1717218"/>
              <a:gd name="connsiteY1" fmla="*/ 0 h 952831"/>
              <a:gd name="connsiteX2" fmla="*/ 1110468 w 1717218"/>
              <a:gd name="connsiteY2" fmla="*/ 0 h 952831"/>
              <a:gd name="connsiteX3" fmla="*/ 1717218 w 1717218"/>
              <a:gd name="connsiteY3" fmla="*/ 0 h 952831"/>
              <a:gd name="connsiteX4" fmla="*/ 1717218 w 1717218"/>
              <a:gd name="connsiteY4" fmla="*/ 457359 h 952831"/>
              <a:gd name="connsiteX5" fmla="*/ 1717218 w 1717218"/>
              <a:gd name="connsiteY5" fmla="*/ 952831 h 952831"/>
              <a:gd name="connsiteX6" fmla="*/ 1161984 w 1717218"/>
              <a:gd name="connsiteY6" fmla="*/ 952831 h 952831"/>
              <a:gd name="connsiteX7" fmla="*/ 589578 w 1717218"/>
              <a:gd name="connsiteY7" fmla="*/ 952831 h 952831"/>
              <a:gd name="connsiteX8" fmla="*/ 0 w 1717218"/>
              <a:gd name="connsiteY8" fmla="*/ 952831 h 952831"/>
              <a:gd name="connsiteX9" fmla="*/ 0 w 1717218"/>
              <a:gd name="connsiteY9" fmla="*/ 457359 h 952831"/>
              <a:gd name="connsiteX10" fmla="*/ 0 w 1717218"/>
              <a:gd name="connsiteY10" fmla="*/ 0 h 95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7218" h="952831" fill="none" extrusionOk="0">
                <a:moveTo>
                  <a:pt x="0" y="0"/>
                </a:moveTo>
                <a:cubicBezTo>
                  <a:pt x="154385" y="-2268"/>
                  <a:pt x="424037" y="41761"/>
                  <a:pt x="589578" y="0"/>
                </a:cubicBezTo>
                <a:cubicBezTo>
                  <a:pt x="755119" y="-41761"/>
                  <a:pt x="966885" y="36616"/>
                  <a:pt x="1110468" y="0"/>
                </a:cubicBezTo>
                <a:cubicBezTo>
                  <a:pt x="1254051" y="-36616"/>
                  <a:pt x="1557108" y="21508"/>
                  <a:pt x="1717218" y="0"/>
                </a:cubicBezTo>
                <a:cubicBezTo>
                  <a:pt x="1747093" y="133967"/>
                  <a:pt x="1691635" y="354890"/>
                  <a:pt x="1717218" y="457359"/>
                </a:cubicBezTo>
                <a:cubicBezTo>
                  <a:pt x="1742801" y="559828"/>
                  <a:pt x="1693007" y="794880"/>
                  <a:pt x="1717218" y="952831"/>
                </a:cubicBezTo>
                <a:cubicBezTo>
                  <a:pt x="1469991" y="963149"/>
                  <a:pt x="1424190" y="921431"/>
                  <a:pt x="1161984" y="952831"/>
                </a:cubicBezTo>
                <a:cubicBezTo>
                  <a:pt x="899778" y="984231"/>
                  <a:pt x="810808" y="952124"/>
                  <a:pt x="589578" y="952831"/>
                </a:cubicBezTo>
                <a:cubicBezTo>
                  <a:pt x="368348" y="953538"/>
                  <a:pt x="253832" y="907263"/>
                  <a:pt x="0" y="952831"/>
                </a:cubicBezTo>
                <a:cubicBezTo>
                  <a:pt x="-27765" y="708964"/>
                  <a:pt x="39179" y="583207"/>
                  <a:pt x="0" y="457359"/>
                </a:cubicBezTo>
                <a:cubicBezTo>
                  <a:pt x="-39179" y="331511"/>
                  <a:pt x="24776" y="125921"/>
                  <a:pt x="0" y="0"/>
                </a:cubicBezTo>
                <a:close/>
              </a:path>
              <a:path w="1717218" h="952831" stroke="0" extrusionOk="0">
                <a:moveTo>
                  <a:pt x="0" y="0"/>
                </a:moveTo>
                <a:cubicBezTo>
                  <a:pt x="123519" y="-16550"/>
                  <a:pt x="361443" y="53739"/>
                  <a:pt x="520889" y="0"/>
                </a:cubicBezTo>
                <a:cubicBezTo>
                  <a:pt x="680335" y="-53739"/>
                  <a:pt x="799180" y="31995"/>
                  <a:pt x="1041779" y="0"/>
                </a:cubicBezTo>
                <a:cubicBezTo>
                  <a:pt x="1284378" y="-31995"/>
                  <a:pt x="1506776" y="18246"/>
                  <a:pt x="1717218" y="0"/>
                </a:cubicBezTo>
                <a:cubicBezTo>
                  <a:pt x="1724940" y="197116"/>
                  <a:pt x="1692410" y="251439"/>
                  <a:pt x="1717218" y="457359"/>
                </a:cubicBezTo>
                <a:cubicBezTo>
                  <a:pt x="1742026" y="663279"/>
                  <a:pt x="1708940" y="706253"/>
                  <a:pt x="1717218" y="952831"/>
                </a:cubicBezTo>
                <a:cubicBezTo>
                  <a:pt x="1573448" y="976595"/>
                  <a:pt x="1298873" y="890434"/>
                  <a:pt x="1144812" y="952831"/>
                </a:cubicBezTo>
                <a:cubicBezTo>
                  <a:pt x="990751" y="1015228"/>
                  <a:pt x="713322" y="907687"/>
                  <a:pt x="572406" y="952831"/>
                </a:cubicBezTo>
                <a:cubicBezTo>
                  <a:pt x="431490" y="997975"/>
                  <a:pt x="211059" y="948723"/>
                  <a:pt x="0" y="952831"/>
                </a:cubicBezTo>
                <a:cubicBezTo>
                  <a:pt x="-32340" y="805398"/>
                  <a:pt x="38371" y="668174"/>
                  <a:pt x="0" y="485944"/>
                </a:cubicBezTo>
                <a:cubicBezTo>
                  <a:pt x="-38371" y="303714"/>
                  <a:pt x="27856" y="241452"/>
                  <a:pt x="0" y="0"/>
                </a:cubicBezTo>
                <a:close/>
              </a:path>
            </a:pathLst>
          </a:custGeom>
          <a:solidFill>
            <a:srgbClr val="EFAE8E"/>
          </a:solidFill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73AD6052-3B1D-F6EC-53F1-CA19F928DD13}"/>
              </a:ext>
            </a:extLst>
          </p:cNvPr>
          <p:cNvSpPr/>
          <p:nvPr/>
        </p:nvSpPr>
        <p:spPr>
          <a:xfrm>
            <a:off x="6399869" y="2734266"/>
            <a:ext cx="2094023" cy="952831"/>
          </a:xfrm>
          <a:custGeom>
            <a:avLst/>
            <a:gdLst>
              <a:gd name="connsiteX0" fmla="*/ 0 w 2094023"/>
              <a:gd name="connsiteY0" fmla="*/ 158805 h 952831"/>
              <a:gd name="connsiteX1" fmla="*/ 158805 w 2094023"/>
              <a:gd name="connsiteY1" fmla="*/ 0 h 952831"/>
              <a:gd name="connsiteX2" fmla="*/ 697650 w 2094023"/>
              <a:gd name="connsiteY2" fmla="*/ 0 h 952831"/>
              <a:gd name="connsiteX3" fmla="*/ 1325316 w 2094023"/>
              <a:gd name="connsiteY3" fmla="*/ 0 h 952831"/>
              <a:gd name="connsiteX4" fmla="*/ 1935218 w 2094023"/>
              <a:gd name="connsiteY4" fmla="*/ 0 h 952831"/>
              <a:gd name="connsiteX5" fmla="*/ 2094023 w 2094023"/>
              <a:gd name="connsiteY5" fmla="*/ 158805 h 952831"/>
              <a:gd name="connsiteX6" fmla="*/ 2094023 w 2094023"/>
              <a:gd name="connsiteY6" fmla="*/ 457359 h 952831"/>
              <a:gd name="connsiteX7" fmla="*/ 2094023 w 2094023"/>
              <a:gd name="connsiteY7" fmla="*/ 794026 h 952831"/>
              <a:gd name="connsiteX8" fmla="*/ 1935218 w 2094023"/>
              <a:gd name="connsiteY8" fmla="*/ 952831 h 952831"/>
              <a:gd name="connsiteX9" fmla="*/ 1343080 w 2094023"/>
              <a:gd name="connsiteY9" fmla="*/ 952831 h 952831"/>
              <a:gd name="connsiteX10" fmla="*/ 804235 w 2094023"/>
              <a:gd name="connsiteY10" fmla="*/ 952831 h 952831"/>
              <a:gd name="connsiteX11" fmla="*/ 158805 w 2094023"/>
              <a:gd name="connsiteY11" fmla="*/ 952831 h 952831"/>
              <a:gd name="connsiteX12" fmla="*/ 0 w 2094023"/>
              <a:gd name="connsiteY12" fmla="*/ 794026 h 952831"/>
              <a:gd name="connsiteX13" fmla="*/ 0 w 2094023"/>
              <a:gd name="connsiteY13" fmla="*/ 476416 h 952831"/>
              <a:gd name="connsiteX14" fmla="*/ 0 w 2094023"/>
              <a:gd name="connsiteY14" fmla="*/ 158805 h 95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4023" h="952831" fill="none" extrusionOk="0">
                <a:moveTo>
                  <a:pt x="0" y="158805"/>
                </a:moveTo>
                <a:cubicBezTo>
                  <a:pt x="-5197" y="52243"/>
                  <a:pt x="71411" y="3885"/>
                  <a:pt x="158805" y="0"/>
                </a:cubicBezTo>
                <a:cubicBezTo>
                  <a:pt x="305344" y="-4054"/>
                  <a:pt x="450962" y="50934"/>
                  <a:pt x="697650" y="0"/>
                </a:cubicBezTo>
                <a:cubicBezTo>
                  <a:pt x="944338" y="-50934"/>
                  <a:pt x="1039665" y="932"/>
                  <a:pt x="1325316" y="0"/>
                </a:cubicBezTo>
                <a:cubicBezTo>
                  <a:pt x="1610967" y="-932"/>
                  <a:pt x="1663782" y="11995"/>
                  <a:pt x="1935218" y="0"/>
                </a:cubicBezTo>
                <a:cubicBezTo>
                  <a:pt x="2024984" y="-19927"/>
                  <a:pt x="2099328" y="61137"/>
                  <a:pt x="2094023" y="158805"/>
                </a:cubicBezTo>
                <a:cubicBezTo>
                  <a:pt x="2101818" y="230052"/>
                  <a:pt x="2072173" y="366464"/>
                  <a:pt x="2094023" y="457359"/>
                </a:cubicBezTo>
                <a:cubicBezTo>
                  <a:pt x="2115873" y="548254"/>
                  <a:pt x="2055352" y="640995"/>
                  <a:pt x="2094023" y="794026"/>
                </a:cubicBezTo>
                <a:cubicBezTo>
                  <a:pt x="2077652" y="892053"/>
                  <a:pt x="2024072" y="942298"/>
                  <a:pt x="1935218" y="952831"/>
                </a:cubicBezTo>
                <a:cubicBezTo>
                  <a:pt x="1671885" y="962570"/>
                  <a:pt x="1625181" y="911855"/>
                  <a:pt x="1343080" y="952831"/>
                </a:cubicBezTo>
                <a:cubicBezTo>
                  <a:pt x="1060979" y="993807"/>
                  <a:pt x="1067540" y="916515"/>
                  <a:pt x="804235" y="952831"/>
                </a:cubicBezTo>
                <a:cubicBezTo>
                  <a:pt x="540931" y="989147"/>
                  <a:pt x="464356" y="928193"/>
                  <a:pt x="158805" y="952831"/>
                </a:cubicBezTo>
                <a:cubicBezTo>
                  <a:pt x="72773" y="973491"/>
                  <a:pt x="-8420" y="871906"/>
                  <a:pt x="0" y="794026"/>
                </a:cubicBezTo>
                <a:cubicBezTo>
                  <a:pt x="-11347" y="676142"/>
                  <a:pt x="26727" y="610025"/>
                  <a:pt x="0" y="476416"/>
                </a:cubicBezTo>
                <a:cubicBezTo>
                  <a:pt x="-26727" y="342807"/>
                  <a:pt x="29373" y="241470"/>
                  <a:pt x="0" y="158805"/>
                </a:cubicBezTo>
                <a:close/>
              </a:path>
              <a:path w="2094023" h="952831" stroke="0" extrusionOk="0">
                <a:moveTo>
                  <a:pt x="0" y="158805"/>
                </a:moveTo>
                <a:cubicBezTo>
                  <a:pt x="18647" y="52637"/>
                  <a:pt x="72787" y="19774"/>
                  <a:pt x="158805" y="0"/>
                </a:cubicBezTo>
                <a:cubicBezTo>
                  <a:pt x="415940" y="-28459"/>
                  <a:pt x="568670" y="44979"/>
                  <a:pt x="733179" y="0"/>
                </a:cubicBezTo>
                <a:cubicBezTo>
                  <a:pt x="897688" y="-44979"/>
                  <a:pt x="1169866" y="21134"/>
                  <a:pt x="1307552" y="0"/>
                </a:cubicBezTo>
                <a:cubicBezTo>
                  <a:pt x="1445238" y="-21134"/>
                  <a:pt x="1722245" y="20979"/>
                  <a:pt x="1935218" y="0"/>
                </a:cubicBezTo>
                <a:cubicBezTo>
                  <a:pt x="2034296" y="-1823"/>
                  <a:pt x="2099757" y="74544"/>
                  <a:pt x="2094023" y="158805"/>
                </a:cubicBezTo>
                <a:cubicBezTo>
                  <a:pt x="2115076" y="240133"/>
                  <a:pt x="2087340" y="338006"/>
                  <a:pt x="2094023" y="457359"/>
                </a:cubicBezTo>
                <a:cubicBezTo>
                  <a:pt x="2100706" y="576712"/>
                  <a:pt x="2086805" y="639983"/>
                  <a:pt x="2094023" y="794026"/>
                </a:cubicBezTo>
                <a:cubicBezTo>
                  <a:pt x="2068380" y="881403"/>
                  <a:pt x="2012088" y="945416"/>
                  <a:pt x="1935218" y="952831"/>
                </a:cubicBezTo>
                <a:cubicBezTo>
                  <a:pt x="1694526" y="990149"/>
                  <a:pt x="1618981" y="910041"/>
                  <a:pt x="1360844" y="952831"/>
                </a:cubicBezTo>
                <a:cubicBezTo>
                  <a:pt x="1102707" y="995621"/>
                  <a:pt x="1018126" y="919356"/>
                  <a:pt x="768707" y="952831"/>
                </a:cubicBezTo>
                <a:cubicBezTo>
                  <a:pt x="519288" y="986306"/>
                  <a:pt x="286838" y="890215"/>
                  <a:pt x="158805" y="952831"/>
                </a:cubicBezTo>
                <a:cubicBezTo>
                  <a:pt x="58809" y="963948"/>
                  <a:pt x="-6059" y="879998"/>
                  <a:pt x="0" y="794026"/>
                </a:cubicBezTo>
                <a:cubicBezTo>
                  <a:pt x="-6304" y="646600"/>
                  <a:pt x="1220" y="563604"/>
                  <a:pt x="0" y="482768"/>
                </a:cubicBezTo>
                <a:cubicBezTo>
                  <a:pt x="-1220" y="401932"/>
                  <a:pt x="3496" y="277410"/>
                  <a:pt x="0" y="158805"/>
                </a:cubicBezTo>
                <a:close/>
              </a:path>
            </a:pathLst>
          </a:custGeom>
          <a:solidFill>
            <a:srgbClr val="F6C678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46074279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A6DEAB0-9FDB-EB83-5A8B-798C3630D84B}"/>
              </a:ext>
            </a:extLst>
          </p:cNvPr>
          <p:cNvSpPr/>
          <p:nvPr/>
        </p:nvSpPr>
        <p:spPr>
          <a:xfrm>
            <a:off x="3183156" y="4883696"/>
            <a:ext cx="1717218" cy="994311"/>
          </a:xfrm>
          <a:custGeom>
            <a:avLst/>
            <a:gdLst>
              <a:gd name="connsiteX0" fmla="*/ 0 w 1717218"/>
              <a:gd name="connsiteY0" fmla="*/ 0 h 994311"/>
              <a:gd name="connsiteX1" fmla="*/ 520889 w 1717218"/>
              <a:gd name="connsiteY1" fmla="*/ 0 h 994311"/>
              <a:gd name="connsiteX2" fmla="*/ 1076123 w 1717218"/>
              <a:gd name="connsiteY2" fmla="*/ 0 h 994311"/>
              <a:gd name="connsiteX3" fmla="*/ 1717218 w 1717218"/>
              <a:gd name="connsiteY3" fmla="*/ 0 h 994311"/>
              <a:gd name="connsiteX4" fmla="*/ 1717218 w 1717218"/>
              <a:gd name="connsiteY4" fmla="*/ 477269 h 994311"/>
              <a:gd name="connsiteX5" fmla="*/ 1717218 w 1717218"/>
              <a:gd name="connsiteY5" fmla="*/ 994311 h 994311"/>
              <a:gd name="connsiteX6" fmla="*/ 1127640 w 1717218"/>
              <a:gd name="connsiteY6" fmla="*/ 994311 h 994311"/>
              <a:gd name="connsiteX7" fmla="*/ 538062 w 1717218"/>
              <a:gd name="connsiteY7" fmla="*/ 994311 h 994311"/>
              <a:gd name="connsiteX8" fmla="*/ 0 w 1717218"/>
              <a:gd name="connsiteY8" fmla="*/ 994311 h 994311"/>
              <a:gd name="connsiteX9" fmla="*/ 0 w 1717218"/>
              <a:gd name="connsiteY9" fmla="*/ 497156 h 994311"/>
              <a:gd name="connsiteX10" fmla="*/ 0 w 1717218"/>
              <a:gd name="connsiteY10" fmla="*/ 0 h 99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7218" h="994311" fill="none" extrusionOk="0">
                <a:moveTo>
                  <a:pt x="0" y="0"/>
                </a:moveTo>
                <a:cubicBezTo>
                  <a:pt x="253143" y="-33843"/>
                  <a:pt x="391170" y="48029"/>
                  <a:pt x="520889" y="0"/>
                </a:cubicBezTo>
                <a:cubicBezTo>
                  <a:pt x="650608" y="-48029"/>
                  <a:pt x="902154" y="63979"/>
                  <a:pt x="1076123" y="0"/>
                </a:cubicBezTo>
                <a:cubicBezTo>
                  <a:pt x="1250092" y="-63979"/>
                  <a:pt x="1447342" y="45387"/>
                  <a:pt x="1717218" y="0"/>
                </a:cubicBezTo>
                <a:cubicBezTo>
                  <a:pt x="1759156" y="220104"/>
                  <a:pt x="1693220" y="290298"/>
                  <a:pt x="1717218" y="477269"/>
                </a:cubicBezTo>
                <a:cubicBezTo>
                  <a:pt x="1741216" y="664240"/>
                  <a:pt x="1657279" y="783671"/>
                  <a:pt x="1717218" y="994311"/>
                </a:cubicBezTo>
                <a:cubicBezTo>
                  <a:pt x="1522439" y="1020502"/>
                  <a:pt x="1282762" y="975255"/>
                  <a:pt x="1127640" y="994311"/>
                </a:cubicBezTo>
                <a:cubicBezTo>
                  <a:pt x="972518" y="1013367"/>
                  <a:pt x="703094" y="955649"/>
                  <a:pt x="538062" y="994311"/>
                </a:cubicBezTo>
                <a:cubicBezTo>
                  <a:pt x="373030" y="1032973"/>
                  <a:pt x="233319" y="982660"/>
                  <a:pt x="0" y="994311"/>
                </a:cubicBezTo>
                <a:cubicBezTo>
                  <a:pt x="-52610" y="812127"/>
                  <a:pt x="37944" y="651883"/>
                  <a:pt x="0" y="497156"/>
                </a:cubicBezTo>
                <a:cubicBezTo>
                  <a:pt x="-37944" y="342429"/>
                  <a:pt x="22694" y="139482"/>
                  <a:pt x="0" y="0"/>
                </a:cubicBezTo>
                <a:close/>
              </a:path>
              <a:path w="1717218" h="994311" stroke="0" extrusionOk="0">
                <a:moveTo>
                  <a:pt x="0" y="0"/>
                </a:moveTo>
                <a:cubicBezTo>
                  <a:pt x="250712" y="-41890"/>
                  <a:pt x="380947" y="1450"/>
                  <a:pt x="538062" y="0"/>
                </a:cubicBezTo>
                <a:cubicBezTo>
                  <a:pt x="695177" y="-1450"/>
                  <a:pt x="897353" y="66265"/>
                  <a:pt x="1127640" y="0"/>
                </a:cubicBezTo>
                <a:cubicBezTo>
                  <a:pt x="1357927" y="-66265"/>
                  <a:pt x="1429953" y="10143"/>
                  <a:pt x="1717218" y="0"/>
                </a:cubicBezTo>
                <a:cubicBezTo>
                  <a:pt x="1718369" y="225721"/>
                  <a:pt x="1690583" y="360052"/>
                  <a:pt x="1717218" y="487212"/>
                </a:cubicBezTo>
                <a:cubicBezTo>
                  <a:pt x="1743853" y="614372"/>
                  <a:pt x="1678441" y="874007"/>
                  <a:pt x="1717218" y="994311"/>
                </a:cubicBezTo>
                <a:cubicBezTo>
                  <a:pt x="1558591" y="997545"/>
                  <a:pt x="1329251" y="937963"/>
                  <a:pt x="1144812" y="994311"/>
                </a:cubicBezTo>
                <a:cubicBezTo>
                  <a:pt x="960373" y="1050659"/>
                  <a:pt x="835616" y="974441"/>
                  <a:pt x="589578" y="994311"/>
                </a:cubicBezTo>
                <a:cubicBezTo>
                  <a:pt x="343540" y="1014181"/>
                  <a:pt x="236929" y="986332"/>
                  <a:pt x="0" y="994311"/>
                </a:cubicBezTo>
                <a:cubicBezTo>
                  <a:pt x="-55850" y="894574"/>
                  <a:pt x="29583" y="675876"/>
                  <a:pt x="0" y="497156"/>
                </a:cubicBezTo>
                <a:cubicBezTo>
                  <a:pt x="-29583" y="318436"/>
                  <a:pt x="42985" y="162290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文件 8">
            <a:extLst>
              <a:ext uri="{FF2B5EF4-FFF2-40B4-BE49-F238E27FC236}">
                <a16:creationId xmlns:a16="http://schemas.microsoft.com/office/drawing/2014/main" id="{4F9A50BC-DA01-E873-D280-CE93DF559702}"/>
              </a:ext>
            </a:extLst>
          </p:cNvPr>
          <p:cNvSpPr/>
          <p:nvPr/>
        </p:nvSpPr>
        <p:spPr>
          <a:xfrm>
            <a:off x="6468729" y="4883696"/>
            <a:ext cx="1652722" cy="994311"/>
          </a:xfrm>
          <a:custGeom>
            <a:avLst/>
            <a:gdLst>
              <a:gd name="connsiteX0" fmla="*/ 0 w 1652722"/>
              <a:gd name="connsiteY0" fmla="*/ 0 h 994311"/>
              <a:gd name="connsiteX1" fmla="*/ 517853 w 1652722"/>
              <a:gd name="connsiteY1" fmla="*/ 0 h 994311"/>
              <a:gd name="connsiteX2" fmla="*/ 1019179 w 1652722"/>
              <a:gd name="connsiteY2" fmla="*/ 0 h 994311"/>
              <a:gd name="connsiteX3" fmla="*/ 1652722 w 1652722"/>
              <a:gd name="connsiteY3" fmla="*/ 0 h 994311"/>
              <a:gd name="connsiteX4" fmla="*/ 1652722 w 1652722"/>
              <a:gd name="connsiteY4" fmla="*/ 398691 h 994311"/>
              <a:gd name="connsiteX5" fmla="*/ 1652722 w 1652722"/>
              <a:gd name="connsiteY5" fmla="*/ 797382 h 994311"/>
              <a:gd name="connsiteX6" fmla="*/ 0 w 1652722"/>
              <a:gd name="connsiteY6" fmla="*/ 928575 h 994311"/>
              <a:gd name="connsiteX7" fmla="*/ 0 w 1652722"/>
              <a:gd name="connsiteY7" fmla="*/ 455002 h 994311"/>
              <a:gd name="connsiteX8" fmla="*/ 0 w 1652722"/>
              <a:gd name="connsiteY8" fmla="*/ 0 h 99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722" h="994311" fill="none" extrusionOk="0">
                <a:moveTo>
                  <a:pt x="0" y="0"/>
                </a:moveTo>
                <a:cubicBezTo>
                  <a:pt x="149770" y="-26983"/>
                  <a:pt x="355552" y="26430"/>
                  <a:pt x="517853" y="0"/>
                </a:cubicBezTo>
                <a:cubicBezTo>
                  <a:pt x="680154" y="-26430"/>
                  <a:pt x="906549" y="746"/>
                  <a:pt x="1019179" y="0"/>
                </a:cubicBezTo>
                <a:cubicBezTo>
                  <a:pt x="1131809" y="-746"/>
                  <a:pt x="1344712" y="44554"/>
                  <a:pt x="1652722" y="0"/>
                </a:cubicBezTo>
                <a:cubicBezTo>
                  <a:pt x="1689890" y="105731"/>
                  <a:pt x="1615533" y="221947"/>
                  <a:pt x="1652722" y="398691"/>
                </a:cubicBezTo>
                <a:cubicBezTo>
                  <a:pt x="1689911" y="575435"/>
                  <a:pt x="1634020" y="599982"/>
                  <a:pt x="1652722" y="797382"/>
                </a:cubicBezTo>
                <a:cubicBezTo>
                  <a:pt x="879459" y="845893"/>
                  <a:pt x="816630" y="1142883"/>
                  <a:pt x="0" y="928575"/>
                </a:cubicBezTo>
                <a:cubicBezTo>
                  <a:pt x="-15374" y="763982"/>
                  <a:pt x="20753" y="621953"/>
                  <a:pt x="0" y="455002"/>
                </a:cubicBezTo>
                <a:cubicBezTo>
                  <a:pt x="-20753" y="288051"/>
                  <a:pt x="6757" y="226332"/>
                  <a:pt x="0" y="0"/>
                </a:cubicBezTo>
                <a:close/>
              </a:path>
              <a:path w="1652722" h="994311" stroke="0" extrusionOk="0">
                <a:moveTo>
                  <a:pt x="0" y="0"/>
                </a:moveTo>
                <a:cubicBezTo>
                  <a:pt x="239496" y="-30686"/>
                  <a:pt x="343219" y="25039"/>
                  <a:pt x="534380" y="0"/>
                </a:cubicBezTo>
                <a:cubicBezTo>
                  <a:pt x="725541" y="-25039"/>
                  <a:pt x="976169" y="33922"/>
                  <a:pt x="1101815" y="0"/>
                </a:cubicBezTo>
                <a:cubicBezTo>
                  <a:pt x="1227461" y="-33922"/>
                  <a:pt x="1502101" y="14521"/>
                  <a:pt x="1652722" y="0"/>
                </a:cubicBezTo>
                <a:cubicBezTo>
                  <a:pt x="1663190" y="144801"/>
                  <a:pt x="1645669" y="289909"/>
                  <a:pt x="1652722" y="414639"/>
                </a:cubicBezTo>
                <a:cubicBezTo>
                  <a:pt x="1659775" y="539369"/>
                  <a:pt x="1651687" y="689914"/>
                  <a:pt x="1652722" y="797382"/>
                </a:cubicBezTo>
                <a:cubicBezTo>
                  <a:pt x="814312" y="738024"/>
                  <a:pt x="813985" y="1183520"/>
                  <a:pt x="0" y="928575"/>
                </a:cubicBezTo>
                <a:cubicBezTo>
                  <a:pt x="-19180" y="826180"/>
                  <a:pt x="280" y="635505"/>
                  <a:pt x="0" y="455002"/>
                </a:cubicBezTo>
                <a:cubicBezTo>
                  <a:pt x="-280" y="274499"/>
                  <a:pt x="54018" y="216502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522979217">
                  <a:prstGeom prst="flowChartDocumen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9F84D5-2994-ED65-2AA6-6057EEA6D732}"/>
              </a:ext>
            </a:extLst>
          </p:cNvPr>
          <p:cNvSpPr/>
          <p:nvPr/>
        </p:nvSpPr>
        <p:spPr>
          <a:xfrm>
            <a:off x="234751" y="2734265"/>
            <a:ext cx="1551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program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05F78F-20DE-7FBB-19CE-01357CD8BE46}"/>
              </a:ext>
            </a:extLst>
          </p:cNvPr>
          <p:cNvSpPr/>
          <p:nvPr/>
        </p:nvSpPr>
        <p:spPr>
          <a:xfrm>
            <a:off x="3487004" y="2976986"/>
            <a:ext cx="1142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Pass 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EB598-EB62-CF19-7966-947455DDD86C}"/>
              </a:ext>
            </a:extLst>
          </p:cNvPr>
          <p:cNvSpPr/>
          <p:nvPr/>
        </p:nvSpPr>
        <p:spPr>
          <a:xfrm>
            <a:off x="6671775" y="1149204"/>
            <a:ext cx="1246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OPTAB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EEE228-F380-E023-2D3B-D37D3B3315E6}"/>
              </a:ext>
            </a:extLst>
          </p:cNvPr>
          <p:cNvSpPr/>
          <p:nvPr/>
        </p:nvSpPr>
        <p:spPr>
          <a:xfrm>
            <a:off x="3339134" y="5160245"/>
            <a:ext cx="1438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LOCCTR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1CEE1-B2ED-2A98-9867-0B809BCF09BF}"/>
              </a:ext>
            </a:extLst>
          </p:cNvPr>
          <p:cNvSpPr/>
          <p:nvPr/>
        </p:nvSpPr>
        <p:spPr>
          <a:xfrm>
            <a:off x="6300589" y="2792319"/>
            <a:ext cx="2308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Intermediate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C3978B-E7CB-9ECB-1AF1-FFAE346EF8CB}"/>
              </a:ext>
            </a:extLst>
          </p:cNvPr>
          <p:cNvSpPr/>
          <p:nvPr/>
        </p:nvSpPr>
        <p:spPr>
          <a:xfrm>
            <a:off x="6549046" y="5150018"/>
            <a:ext cx="1492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SYMTAB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468DFC79-43A9-87D6-8567-40B6FF36D332}"/>
              </a:ext>
            </a:extLst>
          </p:cNvPr>
          <p:cNvSpPr/>
          <p:nvPr/>
        </p:nvSpPr>
        <p:spPr>
          <a:xfrm>
            <a:off x="2275965" y="2993443"/>
            <a:ext cx="592560" cy="386397"/>
          </a:xfrm>
          <a:custGeom>
            <a:avLst/>
            <a:gdLst>
              <a:gd name="connsiteX0" fmla="*/ 0 w 592560"/>
              <a:gd name="connsiteY0" fmla="*/ 96599 h 386397"/>
              <a:gd name="connsiteX1" fmla="*/ 399362 w 592560"/>
              <a:gd name="connsiteY1" fmla="*/ 96599 h 386397"/>
              <a:gd name="connsiteX2" fmla="*/ 399362 w 592560"/>
              <a:gd name="connsiteY2" fmla="*/ 0 h 386397"/>
              <a:gd name="connsiteX3" fmla="*/ 592560 w 592560"/>
              <a:gd name="connsiteY3" fmla="*/ 193199 h 386397"/>
              <a:gd name="connsiteX4" fmla="*/ 399362 w 592560"/>
              <a:gd name="connsiteY4" fmla="*/ 386397 h 386397"/>
              <a:gd name="connsiteX5" fmla="*/ 399362 w 592560"/>
              <a:gd name="connsiteY5" fmla="*/ 289798 h 386397"/>
              <a:gd name="connsiteX6" fmla="*/ 0 w 592560"/>
              <a:gd name="connsiteY6" fmla="*/ 289798 h 386397"/>
              <a:gd name="connsiteX7" fmla="*/ 0 w 592560"/>
              <a:gd name="connsiteY7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560" h="386397" fill="none" extrusionOk="0">
                <a:moveTo>
                  <a:pt x="0" y="96599"/>
                </a:moveTo>
                <a:cubicBezTo>
                  <a:pt x="124320" y="71811"/>
                  <a:pt x="225663" y="143907"/>
                  <a:pt x="399362" y="96599"/>
                </a:cubicBezTo>
                <a:cubicBezTo>
                  <a:pt x="396177" y="52561"/>
                  <a:pt x="404172" y="43947"/>
                  <a:pt x="399362" y="0"/>
                </a:cubicBezTo>
                <a:cubicBezTo>
                  <a:pt x="472775" y="37779"/>
                  <a:pt x="511791" y="139989"/>
                  <a:pt x="592560" y="193199"/>
                </a:cubicBezTo>
                <a:cubicBezTo>
                  <a:pt x="561932" y="268544"/>
                  <a:pt x="475213" y="293335"/>
                  <a:pt x="399362" y="386397"/>
                </a:cubicBezTo>
                <a:cubicBezTo>
                  <a:pt x="397603" y="341960"/>
                  <a:pt x="401382" y="321056"/>
                  <a:pt x="399362" y="289798"/>
                </a:cubicBezTo>
                <a:cubicBezTo>
                  <a:pt x="284592" y="311831"/>
                  <a:pt x="196492" y="243700"/>
                  <a:pt x="0" y="289798"/>
                </a:cubicBezTo>
                <a:cubicBezTo>
                  <a:pt x="-13714" y="242661"/>
                  <a:pt x="20873" y="185648"/>
                  <a:pt x="0" y="96599"/>
                </a:cubicBezTo>
                <a:close/>
              </a:path>
              <a:path w="592560" h="386397" stroke="0" extrusionOk="0">
                <a:moveTo>
                  <a:pt x="0" y="96599"/>
                </a:moveTo>
                <a:cubicBezTo>
                  <a:pt x="113518" y="79071"/>
                  <a:pt x="273176" y="143481"/>
                  <a:pt x="399362" y="96599"/>
                </a:cubicBezTo>
                <a:cubicBezTo>
                  <a:pt x="395807" y="63149"/>
                  <a:pt x="399528" y="33653"/>
                  <a:pt x="399362" y="0"/>
                </a:cubicBezTo>
                <a:cubicBezTo>
                  <a:pt x="459505" y="22472"/>
                  <a:pt x="482167" y="114557"/>
                  <a:pt x="592560" y="193199"/>
                </a:cubicBezTo>
                <a:cubicBezTo>
                  <a:pt x="501801" y="293309"/>
                  <a:pt x="454180" y="305526"/>
                  <a:pt x="399362" y="386397"/>
                </a:cubicBezTo>
                <a:cubicBezTo>
                  <a:pt x="393614" y="367045"/>
                  <a:pt x="404443" y="337220"/>
                  <a:pt x="399362" y="289798"/>
                </a:cubicBezTo>
                <a:cubicBezTo>
                  <a:pt x="241820" y="298975"/>
                  <a:pt x="96184" y="286305"/>
                  <a:pt x="0" y="289798"/>
                </a:cubicBezTo>
                <a:cubicBezTo>
                  <a:pt x="-5925" y="250938"/>
                  <a:pt x="837" y="15703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66459DC2-EA1D-4C55-17AB-C69FEFA5B2B4}"/>
              </a:ext>
            </a:extLst>
          </p:cNvPr>
          <p:cNvSpPr/>
          <p:nvPr/>
        </p:nvSpPr>
        <p:spPr>
          <a:xfrm>
            <a:off x="5377606" y="2990985"/>
            <a:ext cx="592560" cy="386397"/>
          </a:xfrm>
          <a:custGeom>
            <a:avLst/>
            <a:gdLst>
              <a:gd name="connsiteX0" fmla="*/ 0 w 592560"/>
              <a:gd name="connsiteY0" fmla="*/ 96599 h 386397"/>
              <a:gd name="connsiteX1" fmla="*/ 399362 w 592560"/>
              <a:gd name="connsiteY1" fmla="*/ 96599 h 386397"/>
              <a:gd name="connsiteX2" fmla="*/ 399362 w 592560"/>
              <a:gd name="connsiteY2" fmla="*/ 0 h 386397"/>
              <a:gd name="connsiteX3" fmla="*/ 592560 w 592560"/>
              <a:gd name="connsiteY3" fmla="*/ 193199 h 386397"/>
              <a:gd name="connsiteX4" fmla="*/ 399362 w 592560"/>
              <a:gd name="connsiteY4" fmla="*/ 386397 h 386397"/>
              <a:gd name="connsiteX5" fmla="*/ 399362 w 592560"/>
              <a:gd name="connsiteY5" fmla="*/ 289798 h 386397"/>
              <a:gd name="connsiteX6" fmla="*/ 0 w 592560"/>
              <a:gd name="connsiteY6" fmla="*/ 289798 h 386397"/>
              <a:gd name="connsiteX7" fmla="*/ 0 w 592560"/>
              <a:gd name="connsiteY7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560" h="386397" fill="none" extrusionOk="0">
                <a:moveTo>
                  <a:pt x="0" y="96599"/>
                </a:moveTo>
                <a:cubicBezTo>
                  <a:pt x="124320" y="71811"/>
                  <a:pt x="225663" y="143907"/>
                  <a:pt x="399362" y="96599"/>
                </a:cubicBezTo>
                <a:cubicBezTo>
                  <a:pt x="396177" y="52561"/>
                  <a:pt x="404172" y="43947"/>
                  <a:pt x="399362" y="0"/>
                </a:cubicBezTo>
                <a:cubicBezTo>
                  <a:pt x="472775" y="37779"/>
                  <a:pt x="511791" y="139989"/>
                  <a:pt x="592560" y="193199"/>
                </a:cubicBezTo>
                <a:cubicBezTo>
                  <a:pt x="561932" y="268544"/>
                  <a:pt x="475213" y="293335"/>
                  <a:pt x="399362" y="386397"/>
                </a:cubicBezTo>
                <a:cubicBezTo>
                  <a:pt x="397603" y="341960"/>
                  <a:pt x="401382" y="321056"/>
                  <a:pt x="399362" y="289798"/>
                </a:cubicBezTo>
                <a:cubicBezTo>
                  <a:pt x="284592" y="311831"/>
                  <a:pt x="196492" y="243700"/>
                  <a:pt x="0" y="289798"/>
                </a:cubicBezTo>
                <a:cubicBezTo>
                  <a:pt x="-13714" y="242661"/>
                  <a:pt x="20873" y="185648"/>
                  <a:pt x="0" y="96599"/>
                </a:cubicBezTo>
                <a:close/>
              </a:path>
              <a:path w="592560" h="386397" stroke="0" extrusionOk="0">
                <a:moveTo>
                  <a:pt x="0" y="96599"/>
                </a:moveTo>
                <a:cubicBezTo>
                  <a:pt x="113518" y="79071"/>
                  <a:pt x="273176" y="143481"/>
                  <a:pt x="399362" y="96599"/>
                </a:cubicBezTo>
                <a:cubicBezTo>
                  <a:pt x="395807" y="63149"/>
                  <a:pt x="399528" y="33653"/>
                  <a:pt x="399362" y="0"/>
                </a:cubicBezTo>
                <a:cubicBezTo>
                  <a:pt x="459505" y="22472"/>
                  <a:pt x="482167" y="114557"/>
                  <a:pt x="592560" y="193199"/>
                </a:cubicBezTo>
                <a:cubicBezTo>
                  <a:pt x="501801" y="293309"/>
                  <a:pt x="454180" y="305526"/>
                  <a:pt x="399362" y="386397"/>
                </a:cubicBezTo>
                <a:cubicBezTo>
                  <a:pt x="393614" y="367045"/>
                  <a:pt x="404443" y="337220"/>
                  <a:pt x="399362" y="289798"/>
                </a:cubicBezTo>
                <a:cubicBezTo>
                  <a:pt x="241820" y="298975"/>
                  <a:pt x="96184" y="286305"/>
                  <a:pt x="0" y="289798"/>
                </a:cubicBezTo>
                <a:cubicBezTo>
                  <a:pt x="-5925" y="250938"/>
                  <a:pt x="837" y="15703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FCF7B825-9F20-B8F1-62E8-BD3436E16A16}"/>
              </a:ext>
            </a:extLst>
          </p:cNvPr>
          <p:cNvSpPr/>
          <p:nvPr/>
        </p:nvSpPr>
        <p:spPr>
          <a:xfrm>
            <a:off x="5388271" y="5127918"/>
            <a:ext cx="592560" cy="386397"/>
          </a:xfrm>
          <a:custGeom>
            <a:avLst/>
            <a:gdLst>
              <a:gd name="connsiteX0" fmla="*/ 0 w 592560"/>
              <a:gd name="connsiteY0" fmla="*/ 96599 h 386397"/>
              <a:gd name="connsiteX1" fmla="*/ 399362 w 592560"/>
              <a:gd name="connsiteY1" fmla="*/ 96599 h 386397"/>
              <a:gd name="connsiteX2" fmla="*/ 399362 w 592560"/>
              <a:gd name="connsiteY2" fmla="*/ 0 h 386397"/>
              <a:gd name="connsiteX3" fmla="*/ 592560 w 592560"/>
              <a:gd name="connsiteY3" fmla="*/ 193199 h 386397"/>
              <a:gd name="connsiteX4" fmla="*/ 399362 w 592560"/>
              <a:gd name="connsiteY4" fmla="*/ 386397 h 386397"/>
              <a:gd name="connsiteX5" fmla="*/ 399362 w 592560"/>
              <a:gd name="connsiteY5" fmla="*/ 289798 h 386397"/>
              <a:gd name="connsiteX6" fmla="*/ 0 w 592560"/>
              <a:gd name="connsiteY6" fmla="*/ 289798 h 386397"/>
              <a:gd name="connsiteX7" fmla="*/ 0 w 592560"/>
              <a:gd name="connsiteY7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560" h="386397" fill="none" extrusionOk="0">
                <a:moveTo>
                  <a:pt x="0" y="96599"/>
                </a:moveTo>
                <a:cubicBezTo>
                  <a:pt x="124320" y="71811"/>
                  <a:pt x="225663" y="143907"/>
                  <a:pt x="399362" y="96599"/>
                </a:cubicBezTo>
                <a:cubicBezTo>
                  <a:pt x="396177" y="52561"/>
                  <a:pt x="404172" y="43947"/>
                  <a:pt x="399362" y="0"/>
                </a:cubicBezTo>
                <a:cubicBezTo>
                  <a:pt x="472775" y="37779"/>
                  <a:pt x="511791" y="139989"/>
                  <a:pt x="592560" y="193199"/>
                </a:cubicBezTo>
                <a:cubicBezTo>
                  <a:pt x="561932" y="268544"/>
                  <a:pt x="475213" y="293335"/>
                  <a:pt x="399362" y="386397"/>
                </a:cubicBezTo>
                <a:cubicBezTo>
                  <a:pt x="397603" y="341960"/>
                  <a:pt x="401382" y="321056"/>
                  <a:pt x="399362" y="289798"/>
                </a:cubicBezTo>
                <a:cubicBezTo>
                  <a:pt x="284592" y="311831"/>
                  <a:pt x="196492" y="243700"/>
                  <a:pt x="0" y="289798"/>
                </a:cubicBezTo>
                <a:cubicBezTo>
                  <a:pt x="-13714" y="242661"/>
                  <a:pt x="20873" y="185648"/>
                  <a:pt x="0" y="96599"/>
                </a:cubicBezTo>
                <a:close/>
              </a:path>
              <a:path w="592560" h="386397" stroke="0" extrusionOk="0">
                <a:moveTo>
                  <a:pt x="0" y="96599"/>
                </a:moveTo>
                <a:cubicBezTo>
                  <a:pt x="113518" y="79071"/>
                  <a:pt x="273176" y="143481"/>
                  <a:pt x="399362" y="96599"/>
                </a:cubicBezTo>
                <a:cubicBezTo>
                  <a:pt x="395807" y="63149"/>
                  <a:pt x="399528" y="33653"/>
                  <a:pt x="399362" y="0"/>
                </a:cubicBezTo>
                <a:cubicBezTo>
                  <a:pt x="459505" y="22472"/>
                  <a:pt x="482167" y="114557"/>
                  <a:pt x="592560" y="193199"/>
                </a:cubicBezTo>
                <a:cubicBezTo>
                  <a:pt x="501801" y="293309"/>
                  <a:pt x="454180" y="305526"/>
                  <a:pt x="399362" y="386397"/>
                </a:cubicBezTo>
                <a:cubicBezTo>
                  <a:pt x="393614" y="367045"/>
                  <a:pt x="404443" y="337220"/>
                  <a:pt x="399362" y="289798"/>
                </a:cubicBezTo>
                <a:cubicBezTo>
                  <a:pt x="241820" y="298975"/>
                  <a:pt x="96184" y="286305"/>
                  <a:pt x="0" y="289798"/>
                </a:cubicBezTo>
                <a:cubicBezTo>
                  <a:pt x="-5925" y="250938"/>
                  <a:pt x="837" y="15703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526EA3F7-CE3E-5242-023E-2C73E50FBC87}"/>
              </a:ext>
            </a:extLst>
          </p:cNvPr>
          <p:cNvSpPr/>
          <p:nvPr/>
        </p:nvSpPr>
        <p:spPr>
          <a:xfrm rot="5400000">
            <a:off x="3680430" y="4090658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弧形上彎 38">
            <a:extLst>
              <a:ext uri="{FF2B5EF4-FFF2-40B4-BE49-F238E27FC236}">
                <a16:creationId xmlns:a16="http://schemas.microsoft.com/office/drawing/2014/main" id="{7C8A7C8E-B4E7-066E-E62A-1D214E3846F2}"/>
              </a:ext>
            </a:extLst>
          </p:cNvPr>
          <p:cNvSpPr/>
          <p:nvPr/>
        </p:nvSpPr>
        <p:spPr>
          <a:xfrm rot="9413180">
            <a:off x="3691169" y="1217124"/>
            <a:ext cx="2417389" cy="720380"/>
          </a:xfrm>
          <a:custGeom>
            <a:avLst/>
            <a:gdLst>
              <a:gd name="connsiteX0" fmla="*/ 2237294 w 2417389"/>
              <a:gd name="connsiteY0" fmla="*/ 0 h 720380"/>
              <a:gd name="connsiteX1" fmla="*/ 2383297 w 2417389"/>
              <a:gd name="connsiteY1" fmla="*/ 180095 h 720380"/>
              <a:gd name="connsiteX2" fmla="*/ 2293249 w 2417389"/>
              <a:gd name="connsiteY2" fmla="*/ 180095 h 720380"/>
              <a:gd name="connsiteX3" fmla="*/ 1163671 w 2417389"/>
              <a:gd name="connsiteY3" fmla="*/ 717842 h 720380"/>
              <a:gd name="connsiteX4" fmla="*/ 2113154 w 2417389"/>
              <a:gd name="connsiteY4" fmla="*/ 180095 h 720380"/>
              <a:gd name="connsiteX5" fmla="*/ 2023107 w 2417389"/>
              <a:gd name="connsiteY5" fmla="*/ 180095 h 720380"/>
              <a:gd name="connsiteX6" fmla="*/ 2237294 w 2417389"/>
              <a:gd name="connsiteY6" fmla="*/ 0 h 720380"/>
              <a:gd name="connsiteX0" fmla="*/ 1073623 w 2417389"/>
              <a:gd name="connsiteY0" fmla="*/ 720380 h 720380"/>
              <a:gd name="connsiteX1" fmla="*/ 0 w 2417389"/>
              <a:gd name="connsiteY1" fmla="*/ 0 h 720380"/>
              <a:gd name="connsiteX2" fmla="*/ 180095 w 2417389"/>
              <a:gd name="connsiteY2" fmla="*/ 0 h 720380"/>
              <a:gd name="connsiteX3" fmla="*/ 1253718 w 2417389"/>
              <a:gd name="connsiteY3" fmla="*/ 720380 h 720380"/>
              <a:gd name="connsiteX4" fmla="*/ 1073623 w 2417389"/>
              <a:gd name="connsiteY4" fmla="*/ 720380 h 720380"/>
              <a:gd name="connsiteX0" fmla="*/ 1163671 w 2417389"/>
              <a:gd name="connsiteY0" fmla="*/ 717842 h 720380"/>
              <a:gd name="connsiteX1" fmla="*/ 2113154 w 2417389"/>
              <a:gd name="connsiteY1" fmla="*/ 180095 h 720380"/>
              <a:gd name="connsiteX2" fmla="*/ 2023107 w 2417389"/>
              <a:gd name="connsiteY2" fmla="*/ 180095 h 720380"/>
              <a:gd name="connsiteX3" fmla="*/ 2237294 w 2417389"/>
              <a:gd name="connsiteY3" fmla="*/ 0 h 720380"/>
              <a:gd name="connsiteX4" fmla="*/ 2383297 w 2417389"/>
              <a:gd name="connsiteY4" fmla="*/ 180095 h 720380"/>
              <a:gd name="connsiteX5" fmla="*/ 2293249 w 2417389"/>
              <a:gd name="connsiteY5" fmla="*/ 180095 h 720380"/>
              <a:gd name="connsiteX6" fmla="*/ 1253718 w 2417389"/>
              <a:gd name="connsiteY6" fmla="*/ 720380 h 720380"/>
              <a:gd name="connsiteX7" fmla="*/ 1073623 w 2417389"/>
              <a:gd name="connsiteY7" fmla="*/ 720380 h 720380"/>
              <a:gd name="connsiteX8" fmla="*/ 0 w 2417389"/>
              <a:gd name="connsiteY8" fmla="*/ 0 h 720380"/>
              <a:gd name="connsiteX9" fmla="*/ 180095 w 2417389"/>
              <a:gd name="connsiteY9" fmla="*/ 0 h 720380"/>
              <a:gd name="connsiteX10" fmla="*/ 1253718 w 2417389"/>
              <a:gd name="connsiteY10" fmla="*/ 720380 h 72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9" h="720380" stroke="0" extrusionOk="0">
                <a:moveTo>
                  <a:pt x="2237294" y="0"/>
                </a:moveTo>
                <a:cubicBezTo>
                  <a:pt x="2308171" y="47188"/>
                  <a:pt x="2323216" y="129984"/>
                  <a:pt x="2383297" y="180095"/>
                </a:cubicBezTo>
                <a:cubicBezTo>
                  <a:pt x="2350497" y="190340"/>
                  <a:pt x="2336408" y="171025"/>
                  <a:pt x="2293249" y="180095"/>
                </a:cubicBezTo>
                <a:cubicBezTo>
                  <a:pt x="2137188" y="547897"/>
                  <a:pt x="1714538" y="652217"/>
                  <a:pt x="1163671" y="717842"/>
                </a:cubicBezTo>
                <a:cubicBezTo>
                  <a:pt x="1679386" y="647248"/>
                  <a:pt x="1992296" y="435282"/>
                  <a:pt x="2113154" y="180095"/>
                </a:cubicBezTo>
                <a:cubicBezTo>
                  <a:pt x="2075120" y="184542"/>
                  <a:pt x="2049648" y="170559"/>
                  <a:pt x="2023107" y="180095"/>
                </a:cubicBezTo>
                <a:cubicBezTo>
                  <a:pt x="2056380" y="109874"/>
                  <a:pt x="2188967" y="80381"/>
                  <a:pt x="2237294" y="0"/>
                </a:cubicBezTo>
                <a:close/>
              </a:path>
              <a:path w="2417389" h="720380" fill="darkenLess" stroke="0" extrusionOk="0">
                <a:moveTo>
                  <a:pt x="1073623" y="720380"/>
                </a:moveTo>
                <a:cubicBezTo>
                  <a:pt x="453068" y="718805"/>
                  <a:pt x="-58992" y="371321"/>
                  <a:pt x="0" y="0"/>
                </a:cubicBezTo>
                <a:cubicBezTo>
                  <a:pt x="80085" y="-5026"/>
                  <a:pt x="99677" y="17625"/>
                  <a:pt x="180095" y="0"/>
                </a:cubicBezTo>
                <a:cubicBezTo>
                  <a:pt x="188675" y="369198"/>
                  <a:pt x="729312" y="766189"/>
                  <a:pt x="1253718" y="720380"/>
                </a:cubicBezTo>
                <a:cubicBezTo>
                  <a:pt x="1189909" y="724290"/>
                  <a:pt x="1121506" y="700681"/>
                  <a:pt x="1073623" y="720380"/>
                </a:cubicBezTo>
                <a:close/>
              </a:path>
              <a:path w="2417389" h="720380" fill="none" extrusionOk="0">
                <a:moveTo>
                  <a:pt x="1163671" y="717842"/>
                </a:moveTo>
                <a:cubicBezTo>
                  <a:pt x="1579382" y="638862"/>
                  <a:pt x="1981219" y="475956"/>
                  <a:pt x="2113154" y="180095"/>
                </a:cubicBezTo>
                <a:cubicBezTo>
                  <a:pt x="2086967" y="185631"/>
                  <a:pt x="2042276" y="179347"/>
                  <a:pt x="2023107" y="180095"/>
                </a:cubicBezTo>
                <a:cubicBezTo>
                  <a:pt x="2072376" y="97754"/>
                  <a:pt x="2182721" y="85545"/>
                  <a:pt x="2237294" y="0"/>
                </a:cubicBezTo>
                <a:cubicBezTo>
                  <a:pt x="2310484" y="64589"/>
                  <a:pt x="2301124" y="102401"/>
                  <a:pt x="2383297" y="180095"/>
                </a:cubicBezTo>
                <a:cubicBezTo>
                  <a:pt x="2349397" y="186719"/>
                  <a:pt x="2321475" y="177337"/>
                  <a:pt x="2293249" y="180095"/>
                </a:cubicBezTo>
                <a:cubicBezTo>
                  <a:pt x="2150785" y="637740"/>
                  <a:pt x="1715563" y="766182"/>
                  <a:pt x="1253718" y="720380"/>
                </a:cubicBezTo>
                <a:cubicBezTo>
                  <a:pt x="1200416" y="739282"/>
                  <a:pt x="1125992" y="715870"/>
                  <a:pt x="1073623" y="720380"/>
                </a:cubicBezTo>
                <a:cubicBezTo>
                  <a:pt x="478053" y="698125"/>
                  <a:pt x="69556" y="306847"/>
                  <a:pt x="0" y="0"/>
                </a:cubicBezTo>
                <a:cubicBezTo>
                  <a:pt x="77733" y="-20866"/>
                  <a:pt x="116297" y="8503"/>
                  <a:pt x="180095" y="0"/>
                </a:cubicBezTo>
                <a:cubicBezTo>
                  <a:pt x="164448" y="420804"/>
                  <a:pt x="574171" y="743380"/>
                  <a:pt x="1253718" y="720380"/>
                </a:cubicBezTo>
              </a:path>
              <a:path w="2417389" h="720380" fill="none" stroke="0" extrusionOk="0">
                <a:moveTo>
                  <a:pt x="1163671" y="717842"/>
                </a:moveTo>
                <a:cubicBezTo>
                  <a:pt x="1527043" y="703667"/>
                  <a:pt x="1929219" y="435073"/>
                  <a:pt x="2113154" y="180095"/>
                </a:cubicBezTo>
                <a:cubicBezTo>
                  <a:pt x="2082554" y="189910"/>
                  <a:pt x="2047923" y="178526"/>
                  <a:pt x="2023107" y="180095"/>
                </a:cubicBezTo>
                <a:cubicBezTo>
                  <a:pt x="2081918" y="111690"/>
                  <a:pt x="2198241" y="57503"/>
                  <a:pt x="2237294" y="0"/>
                </a:cubicBezTo>
                <a:cubicBezTo>
                  <a:pt x="2280801" y="45255"/>
                  <a:pt x="2333008" y="126673"/>
                  <a:pt x="2383297" y="180095"/>
                </a:cubicBezTo>
                <a:cubicBezTo>
                  <a:pt x="2339345" y="190163"/>
                  <a:pt x="2311726" y="179236"/>
                  <a:pt x="2293249" y="180095"/>
                </a:cubicBezTo>
                <a:cubicBezTo>
                  <a:pt x="2308021" y="536628"/>
                  <a:pt x="1704466" y="593783"/>
                  <a:pt x="1253718" y="720380"/>
                </a:cubicBezTo>
                <a:cubicBezTo>
                  <a:pt x="1210649" y="739681"/>
                  <a:pt x="1113115" y="700143"/>
                  <a:pt x="1073623" y="720380"/>
                </a:cubicBezTo>
                <a:cubicBezTo>
                  <a:pt x="538133" y="807964"/>
                  <a:pt x="92038" y="366623"/>
                  <a:pt x="0" y="0"/>
                </a:cubicBezTo>
                <a:cubicBezTo>
                  <a:pt x="79795" y="-14710"/>
                  <a:pt x="136777" y="16557"/>
                  <a:pt x="180095" y="0"/>
                </a:cubicBezTo>
                <a:cubicBezTo>
                  <a:pt x="122978" y="258363"/>
                  <a:pt x="705541" y="838569"/>
                  <a:pt x="1253718" y="720380"/>
                </a:cubicBezTo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010053579">
                  <a:prstGeom prst="curvedUp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28D85-2B53-73D5-E1FB-7234BFE5E532}"/>
              </a:ext>
            </a:extLst>
          </p:cNvPr>
          <p:cNvSpPr/>
          <p:nvPr/>
        </p:nvSpPr>
        <p:spPr>
          <a:xfrm>
            <a:off x="9783289" y="2734441"/>
            <a:ext cx="1717218" cy="952831"/>
          </a:xfrm>
          <a:custGeom>
            <a:avLst/>
            <a:gdLst>
              <a:gd name="connsiteX0" fmla="*/ 0 w 1717218"/>
              <a:gd name="connsiteY0" fmla="*/ 0 h 952831"/>
              <a:gd name="connsiteX1" fmla="*/ 589578 w 1717218"/>
              <a:gd name="connsiteY1" fmla="*/ 0 h 952831"/>
              <a:gd name="connsiteX2" fmla="*/ 1110468 w 1717218"/>
              <a:gd name="connsiteY2" fmla="*/ 0 h 952831"/>
              <a:gd name="connsiteX3" fmla="*/ 1717218 w 1717218"/>
              <a:gd name="connsiteY3" fmla="*/ 0 h 952831"/>
              <a:gd name="connsiteX4" fmla="*/ 1717218 w 1717218"/>
              <a:gd name="connsiteY4" fmla="*/ 457359 h 952831"/>
              <a:gd name="connsiteX5" fmla="*/ 1717218 w 1717218"/>
              <a:gd name="connsiteY5" fmla="*/ 952831 h 952831"/>
              <a:gd name="connsiteX6" fmla="*/ 1161984 w 1717218"/>
              <a:gd name="connsiteY6" fmla="*/ 952831 h 952831"/>
              <a:gd name="connsiteX7" fmla="*/ 589578 w 1717218"/>
              <a:gd name="connsiteY7" fmla="*/ 952831 h 952831"/>
              <a:gd name="connsiteX8" fmla="*/ 0 w 1717218"/>
              <a:gd name="connsiteY8" fmla="*/ 952831 h 952831"/>
              <a:gd name="connsiteX9" fmla="*/ 0 w 1717218"/>
              <a:gd name="connsiteY9" fmla="*/ 457359 h 952831"/>
              <a:gd name="connsiteX10" fmla="*/ 0 w 1717218"/>
              <a:gd name="connsiteY10" fmla="*/ 0 h 95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7218" h="952831" fill="none" extrusionOk="0">
                <a:moveTo>
                  <a:pt x="0" y="0"/>
                </a:moveTo>
                <a:cubicBezTo>
                  <a:pt x="154385" y="-2268"/>
                  <a:pt x="424037" y="41761"/>
                  <a:pt x="589578" y="0"/>
                </a:cubicBezTo>
                <a:cubicBezTo>
                  <a:pt x="755119" y="-41761"/>
                  <a:pt x="966885" y="36616"/>
                  <a:pt x="1110468" y="0"/>
                </a:cubicBezTo>
                <a:cubicBezTo>
                  <a:pt x="1254051" y="-36616"/>
                  <a:pt x="1557108" y="21508"/>
                  <a:pt x="1717218" y="0"/>
                </a:cubicBezTo>
                <a:cubicBezTo>
                  <a:pt x="1747093" y="133967"/>
                  <a:pt x="1691635" y="354890"/>
                  <a:pt x="1717218" y="457359"/>
                </a:cubicBezTo>
                <a:cubicBezTo>
                  <a:pt x="1742801" y="559828"/>
                  <a:pt x="1693007" y="794880"/>
                  <a:pt x="1717218" y="952831"/>
                </a:cubicBezTo>
                <a:cubicBezTo>
                  <a:pt x="1469991" y="963149"/>
                  <a:pt x="1424190" y="921431"/>
                  <a:pt x="1161984" y="952831"/>
                </a:cubicBezTo>
                <a:cubicBezTo>
                  <a:pt x="899778" y="984231"/>
                  <a:pt x="810808" y="952124"/>
                  <a:pt x="589578" y="952831"/>
                </a:cubicBezTo>
                <a:cubicBezTo>
                  <a:pt x="368348" y="953538"/>
                  <a:pt x="253832" y="907263"/>
                  <a:pt x="0" y="952831"/>
                </a:cubicBezTo>
                <a:cubicBezTo>
                  <a:pt x="-27765" y="708964"/>
                  <a:pt x="39179" y="583207"/>
                  <a:pt x="0" y="457359"/>
                </a:cubicBezTo>
                <a:cubicBezTo>
                  <a:pt x="-39179" y="331511"/>
                  <a:pt x="24776" y="125921"/>
                  <a:pt x="0" y="0"/>
                </a:cubicBezTo>
                <a:close/>
              </a:path>
              <a:path w="1717218" h="952831" stroke="0" extrusionOk="0">
                <a:moveTo>
                  <a:pt x="0" y="0"/>
                </a:moveTo>
                <a:cubicBezTo>
                  <a:pt x="123519" y="-16550"/>
                  <a:pt x="361443" y="53739"/>
                  <a:pt x="520889" y="0"/>
                </a:cubicBezTo>
                <a:cubicBezTo>
                  <a:pt x="680335" y="-53739"/>
                  <a:pt x="799180" y="31995"/>
                  <a:pt x="1041779" y="0"/>
                </a:cubicBezTo>
                <a:cubicBezTo>
                  <a:pt x="1284378" y="-31995"/>
                  <a:pt x="1506776" y="18246"/>
                  <a:pt x="1717218" y="0"/>
                </a:cubicBezTo>
                <a:cubicBezTo>
                  <a:pt x="1724940" y="197116"/>
                  <a:pt x="1692410" y="251439"/>
                  <a:pt x="1717218" y="457359"/>
                </a:cubicBezTo>
                <a:cubicBezTo>
                  <a:pt x="1742026" y="663279"/>
                  <a:pt x="1708940" y="706253"/>
                  <a:pt x="1717218" y="952831"/>
                </a:cubicBezTo>
                <a:cubicBezTo>
                  <a:pt x="1573448" y="976595"/>
                  <a:pt x="1298873" y="890434"/>
                  <a:pt x="1144812" y="952831"/>
                </a:cubicBezTo>
                <a:cubicBezTo>
                  <a:pt x="990751" y="1015228"/>
                  <a:pt x="713322" y="907687"/>
                  <a:pt x="572406" y="952831"/>
                </a:cubicBezTo>
                <a:cubicBezTo>
                  <a:pt x="431490" y="997975"/>
                  <a:pt x="211059" y="948723"/>
                  <a:pt x="0" y="952831"/>
                </a:cubicBezTo>
                <a:cubicBezTo>
                  <a:pt x="-32340" y="805398"/>
                  <a:pt x="38371" y="668174"/>
                  <a:pt x="0" y="485944"/>
                </a:cubicBezTo>
                <a:cubicBezTo>
                  <a:pt x="-38371" y="303714"/>
                  <a:pt x="27856" y="241452"/>
                  <a:pt x="0" y="0"/>
                </a:cubicBezTo>
                <a:close/>
              </a:path>
            </a:pathLst>
          </a:custGeom>
          <a:solidFill>
            <a:srgbClr val="EFAE8E"/>
          </a:solidFill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D4D7DD8-B423-2604-AFA9-C2BB177C9943}"/>
              </a:ext>
            </a:extLst>
          </p:cNvPr>
          <p:cNvSpPr/>
          <p:nvPr/>
        </p:nvSpPr>
        <p:spPr>
          <a:xfrm>
            <a:off x="8876097" y="2993619"/>
            <a:ext cx="592560" cy="386397"/>
          </a:xfrm>
          <a:custGeom>
            <a:avLst/>
            <a:gdLst>
              <a:gd name="connsiteX0" fmla="*/ 0 w 592560"/>
              <a:gd name="connsiteY0" fmla="*/ 96599 h 386397"/>
              <a:gd name="connsiteX1" fmla="*/ 399362 w 592560"/>
              <a:gd name="connsiteY1" fmla="*/ 96599 h 386397"/>
              <a:gd name="connsiteX2" fmla="*/ 399362 w 592560"/>
              <a:gd name="connsiteY2" fmla="*/ 0 h 386397"/>
              <a:gd name="connsiteX3" fmla="*/ 592560 w 592560"/>
              <a:gd name="connsiteY3" fmla="*/ 193199 h 386397"/>
              <a:gd name="connsiteX4" fmla="*/ 399362 w 592560"/>
              <a:gd name="connsiteY4" fmla="*/ 386397 h 386397"/>
              <a:gd name="connsiteX5" fmla="*/ 399362 w 592560"/>
              <a:gd name="connsiteY5" fmla="*/ 289798 h 386397"/>
              <a:gd name="connsiteX6" fmla="*/ 0 w 592560"/>
              <a:gd name="connsiteY6" fmla="*/ 289798 h 386397"/>
              <a:gd name="connsiteX7" fmla="*/ 0 w 592560"/>
              <a:gd name="connsiteY7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560" h="386397" fill="none" extrusionOk="0">
                <a:moveTo>
                  <a:pt x="0" y="96599"/>
                </a:moveTo>
                <a:cubicBezTo>
                  <a:pt x="124320" y="71811"/>
                  <a:pt x="225663" y="143907"/>
                  <a:pt x="399362" y="96599"/>
                </a:cubicBezTo>
                <a:cubicBezTo>
                  <a:pt x="396177" y="52561"/>
                  <a:pt x="404172" y="43947"/>
                  <a:pt x="399362" y="0"/>
                </a:cubicBezTo>
                <a:cubicBezTo>
                  <a:pt x="472775" y="37779"/>
                  <a:pt x="511791" y="139989"/>
                  <a:pt x="592560" y="193199"/>
                </a:cubicBezTo>
                <a:cubicBezTo>
                  <a:pt x="561932" y="268544"/>
                  <a:pt x="475213" y="293335"/>
                  <a:pt x="399362" y="386397"/>
                </a:cubicBezTo>
                <a:cubicBezTo>
                  <a:pt x="397603" y="341960"/>
                  <a:pt x="401382" y="321056"/>
                  <a:pt x="399362" y="289798"/>
                </a:cubicBezTo>
                <a:cubicBezTo>
                  <a:pt x="284592" y="311831"/>
                  <a:pt x="196492" y="243700"/>
                  <a:pt x="0" y="289798"/>
                </a:cubicBezTo>
                <a:cubicBezTo>
                  <a:pt x="-13714" y="242661"/>
                  <a:pt x="20873" y="185648"/>
                  <a:pt x="0" y="96599"/>
                </a:cubicBezTo>
                <a:close/>
              </a:path>
              <a:path w="592560" h="386397" stroke="0" extrusionOk="0">
                <a:moveTo>
                  <a:pt x="0" y="96599"/>
                </a:moveTo>
                <a:cubicBezTo>
                  <a:pt x="113518" y="79071"/>
                  <a:pt x="273176" y="143481"/>
                  <a:pt x="399362" y="96599"/>
                </a:cubicBezTo>
                <a:cubicBezTo>
                  <a:pt x="395807" y="63149"/>
                  <a:pt x="399528" y="33653"/>
                  <a:pt x="399362" y="0"/>
                </a:cubicBezTo>
                <a:cubicBezTo>
                  <a:pt x="459505" y="22472"/>
                  <a:pt x="482167" y="114557"/>
                  <a:pt x="592560" y="193199"/>
                </a:cubicBezTo>
                <a:cubicBezTo>
                  <a:pt x="501801" y="293309"/>
                  <a:pt x="454180" y="305526"/>
                  <a:pt x="399362" y="386397"/>
                </a:cubicBezTo>
                <a:cubicBezTo>
                  <a:pt x="393614" y="367045"/>
                  <a:pt x="404443" y="337220"/>
                  <a:pt x="399362" y="289798"/>
                </a:cubicBezTo>
                <a:cubicBezTo>
                  <a:pt x="241820" y="298975"/>
                  <a:pt x="96184" y="286305"/>
                  <a:pt x="0" y="289798"/>
                </a:cubicBezTo>
                <a:cubicBezTo>
                  <a:pt x="-5925" y="250938"/>
                  <a:pt x="837" y="15703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240A68B1-9E6C-19FF-C568-40A6CC6E5719}"/>
              </a:ext>
            </a:extLst>
          </p:cNvPr>
          <p:cNvSpPr/>
          <p:nvPr/>
        </p:nvSpPr>
        <p:spPr>
          <a:xfrm>
            <a:off x="9453903" y="4844702"/>
            <a:ext cx="2094023" cy="952831"/>
          </a:xfrm>
          <a:custGeom>
            <a:avLst/>
            <a:gdLst>
              <a:gd name="connsiteX0" fmla="*/ 0 w 2094023"/>
              <a:gd name="connsiteY0" fmla="*/ 158805 h 952831"/>
              <a:gd name="connsiteX1" fmla="*/ 158805 w 2094023"/>
              <a:gd name="connsiteY1" fmla="*/ 0 h 952831"/>
              <a:gd name="connsiteX2" fmla="*/ 697650 w 2094023"/>
              <a:gd name="connsiteY2" fmla="*/ 0 h 952831"/>
              <a:gd name="connsiteX3" fmla="*/ 1325316 w 2094023"/>
              <a:gd name="connsiteY3" fmla="*/ 0 h 952831"/>
              <a:gd name="connsiteX4" fmla="*/ 1935218 w 2094023"/>
              <a:gd name="connsiteY4" fmla="*/ 0 h 952831"/>
              <a:gd name="connsiteX5" fmla="*/ 2094023 w 2094023"/>
              <a:gd name="connsiteY5" fmla="*/ 158805 h 952831"/>
              <a:gd name="connsiteX6" fmla="*/ 2094023 w 2094023"/>
              <a:gd name="connsiteY6" fmla="*/ 457359 h 952831"/>
              <a:gd name="connsiteX7" fmla="*/ 2094023 w 2094023"/>
              <a:gd name="connsiteY7" fmla="*/ 794026 h 952831"/>
              <a:gd name="connsiteX8" fmla="*/ 1935218 w 2094023"/>
              <a:gd name="connsiteY8" fmla="*/ 952831 h 952831"/>
              <a:gd name="connsiteX9" fmla="*/ 1343080 w 2094023"/>
              <a:gd name="connsiteY9" fmla="*/ 952831 h 952831"/>
              <a:gd name="connsiteX10" fmla="*/ 804235 w 2094023"/>
              <a:gd name="connsiteY10" fmla="*/ 952831 h 952831"/>
              <a:gd name="connsiteX11" fmla="*/ 158805 w 2094023"/>
              <a:gd name="connsiteY11" fmla="*/ 952831 h 952831"/>
              <a:gd name="connsiteX12" fmla="*/ 0 w 2094023"/>
              <a:gd name="connsiteY12" fmla="*/ 794026 h 952831"/>
              <a:gd name="connsiteX13" fmla="*/ 0 w 2094023"/>
              <a:gd name="connsiteY13" fmla="*/ 476416 h 952831"/>
              <a:gd name="connsiteX14" fmla="*/ 0 w 2094023"/>
              <a:gd name="connsiteY14" fmla="*/ 158805 h 95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4023" h="952831" fill="none" extrusionOk="0">
                <a:moveTo>
                  <a:pt x="0" y="158805"/>
                </a:moveTo>
                <a:cubicBezTo>
                  <a:pt x="-5197" y="52243"/>
                  <a:pt x="71411" y="3885"/>
                  <a:pt x="158805" y="0"/>
                </a:cubicBezTo>
                <a:cubicBezTo>
                  <a:pt x="305344" y="-4054"/>
                  <a:pt x="450962" y="50934"/>
                  <a:pt x="697650" y="0"/>
                </a:cubicBezTo>
                <a:cubicBezTo>
                  <a:pt x="944338" y="-50934"/>
                  <a:pt x="1039665" y="932"/>
                  <a:pt x="1325316" y="0"/>
                </a:cubicBezTo>
                <a:cubicBezTo>
                  <a:pt x="1610967" y="-932"/>
                  <a:pt x="1663782" y="11995"/>
                  <a:pt x="1935218" y="0"/>
                </a:cubicBezTo>
                <a:cubicBezTo>
                  <a:pt x="2024984" y="-19927"/>
                  <a:pt x="2099328" y="61137"/>
                  <a:pt x="2094023" y="158805"/>
                </a:cubicBezTo>
                <a:cubicBezTo>
                  <a:pt x="2101818" y="230052"/>
                  <a:pt x="2072173" y="366464"/>
                  <a:pt x="2094023" y="457359"/>
                </a:cubicBezTo>
                <a:cubicBezTo>
                  <a:pt x="2115873" y="548254"/>
                  <a:pt x="2055352" y="640995"/>
                  <a:pt x="2094023" y="794026"/>
                </a:cubicBezTo>
                <a:cubicBezTo>
                  <a:pt x="2077652" y="892053"/>
                  <a:pt x="2024072" y="942298"/>
                  <a:pt x="1935218" y="952831"/>
                </a:cubicBezTo>
                <a:cubicBezTo>
                  <a:pt x="1671885" y="962570"/>
                  <a:pt x="1625181" y="911855"/>
                  <a:pt x="1343080" y="952831"/>
                </a:cubicBezTo>
                <a:cubicBezTo>
                  <a:pt x="1060979" y="993807"/>
                  <a:pt x="1067540" y="916515"/>
                  <a:pt x="804235" y="952831"/>
                </a:cubicBezTo>
                <a:cubicBezTo>
                  <a:pt x="540931" y="989147"/>
                  <a:pt x="464356" y="928193"/>
                  <a:pt x="158805" y="952831"/>
                </a:cubicBezTo>
                <a:cubicBezTo>
                  <a:pt x="72773" y="973491"/>
                  <a:pt x="-8420" y="871906"/>
                  <a:pt x="0" y="794026"/>
                </a:cubicBezTo>
                <a:cubicBezTo>
                  <a:pt x="-11347" y="676142"/>
                  <a:pt x="26727" y="610025"/>
                  <a:pt x="0" y="476416"/>
                </a:cubicBezTo>
                <a:cubicBezTo>
                  <a:pt x="-26727" y="342807"/>
                  <a:pt x="29373" y="241470"/>
                  <a:pt x="0" y="158805"/>
                </a:cubicBezTo>
                <a:close/>
              </a:path>
              <a:path w="2094023" h="952831" stroke="0" extrusionOk="0">
                <a:moveTo>
                  <a:pt x="0" y="158805"/>
                </a:moveTo>
                <a:cubicBezTo>
                  <a:pt x="18647" y="52637"/>
                  <a:pt x="72787" y="19774"/>
                  <a:pt x="158805" y="0"/>
                </a:cubicBezTo>
                <a:cubicBezTo>
                  <a:pt x="415940" y="-28459"/>
                  <a:pt x="568670" y="44979"/>
                  <a:pt x="733179" y="0"/>
                </a:cubicBezTo>
                <a:cubicBezTo>
                  <a:pt x="897688" y="-44979"/>
                  <a:pt x="1169866" y="21134"/>
                  <a:pt x="1307552" y="0"/>
                </a:cubicBezTo>
                <a:cubicBezTo>
                  <a:pt x="1445238" y="-21134"/>
                  <a:pt x="1722245" y="20979"/>
                  <a:pt x="1935218" y="0"/>
                </a:cubicBezTo>
                <a:cubicBezTo>
                  <a:pt x="2034296" y="-1823"/>
                  <a:pt x="2099757" y="74544"/>
                  <a:pt x="2094023" y="158805"/>
                </a:cubicBezTo>
                <a:cubicBezTo>
                  <a:pt x="2115076" y="240133"/>
                  <a:pt x="2087340" y="338006"/>
                  <a:pt x="2094023" y="457359"/>
                </a:cubicBezTo>
                <a:cubicBezTo>
                  <a:pt x="2100706" y="576712"/>
                  <a:pt x="2086805" y="639983"/>
                  <a:pt x="2094023" y="794026"/>
                </a:cubicBezTo>
                <a:cubicBezTo>
                  <a:pt x="2068380" y="881403"/>
                  <a:pt x="2012088" y="945416"/>
                  <a:pt x="1935218" y="952831"/>
                </a:cubicBezTo>
                <a:cubicBezTo>
                  <a:pt x="1694526" y="990149"/>
                  <a:pt x="1618981" y="910041"/>
                  <a:pt x="1360844" y="952831"/>
                </a:cubicBezTo>
                <a:cubicBezTo>
                  <a:pt x="1102707" y="995621"/>
                  <a:pt x="1018126" y="919356"/>
                  <a:pt x="768707" y="952831"/>
                </a:cubicBezTo>
                <a:cubicBezTo>
                  <a:pt x="519288" y="986306"/>
                  <a:pt x="286838" y="890215"/>
                  <a:pt x="158805" y="952831"/>
                </a:cubicBezTo>
                <a:cubicBezTo>
                  <a:pt x="58809" y="963948"/>
                  <a:pt x="-6059" y="879998"/>
                  <a:pt x="0" y="794026"/>
                </a:cubicBezTo>
                <a:cubicBezTo>
                  <a:pt x="-6304" y="646600"/>
                  <a:pt x="1220" y="563604"/>
                  <a:pt x="0" y="482768"/>
                </a:cubicBezTo>
                <a:cubicBezTo>
                  <a:pt x="-1220" y="401932"/>
                  <a:pt x="3496" y="277410"/>
                  <a:pt x="0" y="158805"/>
                </a:cubicBezTo>
                <a:close/>
              </a:path>
            </a:pathLst>
          </a:custGeom>
          <a:solidFill>
            <a:srgbClr val="F6C678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46074279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A267B67E-4E05-0C67-5B42-C72B1CD1C8D1}"/>
              </a:ext>
            </a:extLst>
          </p:cNvPr>
          <p:cNvSpPr/>
          <p:nvPr/>
        </p:nvSpPr>
        <p:spPr>
          <a:xfrm rot="19689695">
            <a:off x="8236241" y="4088795"/>
            <a:ext cx="1562690" cy="386397"/>
          </a:xfrm>
          <a:custGeom>
            <a:avLst/>
            <a:gdLst>
              <a:gd name="connsiteX0" fmla="*/ 0 w 1562690"/>
              <a:gd name="connsiteY0" fmla="*/ 96599 h 386397"/>
              <a:gd name="connsiteX1" fmla="*/ 470192 w 1562690"/>
              <a:gd name="connsiteY1" fmla="*/ 96599 h 386397"/>
              <a:gd name="connsiteX2" fmla="*/ 954079 w 1562690"/>
              <a:gd name="connsiteY2" fmla="*/ 96599 h 386397"/>
              <a:gd name="connsiteX3" fmla="*/ 1369492 w 1562690"/>
              <a:gd name="connsiteY3" fmla="*/ 96599 h 386397"/>
              <a:gd name="connsiteX4" fmla="*/ 1369492 w 1562690"/>
              <a:gd name="connsiteY4" fmla="*/ 0 h 386397"/>
              <a:gd name="connsiteX5" fmla="*/ 1562690 w 1562690"/>
              <a:gd name="connsiteY5" fmla="*/ 193199 h 386397"/>
              <a:gd name="connsiteX6" fmla="*/ 1369492 w 1562690"/>
              <a:gd name="connsiteY6" fmla="*/ 386397 h 386397"/>
              <a:gd name="connsiteX7" fmla="*/ 1369492 w 1562690"/>
              <a:gd name="connsiteY7" fmla="*/ 289798 h 386397"/>
              <a:gd name="connsiteX8" fmla="*/ 885605 w 1562690"/>
              <a:gd name="connsiteY8" fmla="*/ 289798 h 386397"/>
              <a:gd name="connsiteX9" fmla="*/ 415413 w 1562690"/>
              <a:gd name="connsiteY9" fmla="*/ 289798 h 386397"/>
              <a:gd name="connsiteX10" fmla="*/ 0 w 1562690"/>
              <a:gd name="connsiteY10" fmla="*/ 289798 h 386397"/>
              <a:gd name="connsiteX11" fmla="*/ 0 w 1562690"/>
              <a:gd name="connsiteY11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690" h="386397" fill="none" extrusionOk="0">
                <a:moveTo>
                  <a:pt x="0" y="96599"/>
                </a:moveTo>
                <a:cubicBezTo>
                  <a:pt x="231747" y="73637"/>
                  <a:pt x="257863" y="149743"/>
                  <a:pt x="470192" y="96599"/>
                </a:cubicBezTo>
                <a:cubicBezTo>
                  <a:pt x="682521" y="43455"/>
                  <a:pt x="831737" y="147064"/>
                  <a:pt x="954079" y="96599"/>
                </a:cubicBezTo>
                <a:cubicBezTo>
                  <a:pt x="1076421" y="46134"/>
                  <a:pt x="1212989" y="99385"/>
                  <a:pt x="1369492" y="96599"/>
                </a:cubicBezTo>
                <a:cubicBezTo>
                  <a:pt x="1368910" y="60056"/>
                  <a:pt x="1372484" y="38183"/>
                  <a:pt x="1369492" y="0"/>
                </a:cubicBezTo>
                <a:cubicBezTo>
                  <a:pt x="1423717" y="51258"/>
                  <a:pt x="1509385" y="146001"/>
                  <a:pt x="1562690" y="193199"/>
                </a:cubicBezTo>
                <a:cubicBezTo>
                  <a:pt x="1502283" y="253660"/>
                  <a:pt x="1409869" y="334817"/>
                  <a:pt x="1369492" y="386397"/>
                </a:cubicBezTo>
                <a:cubicBezTo>
                  <a:pt x="1360651" y="342709"/>
                  <a:pt x="1372137" y="333190"/>
                  <a:pt x="1369492" y="289798"/>
                </a:cubicBezTo>
                <a:cubicBezTo>
                  <a:pt x="1158292" y="317144"/>
                  <a:pt x="1120137" y="268298"/>
                  <a:pt x="885605" y="289798"/>
                </a:cubicBezTo>
                <a:cubicBezTo>
                  <a:pt x="651073" y="311298"/>
                  <a:pt x="510164" y="282610"/>
                  <a:pt x="415413" y="289798"/>
                </a:cubicBezTo>
                <a:cubicBezTo>
                  <a:pt x="320662" y="296986"/>
                  <a:pt x="109575" y="283766"/>
                  <a:pt x="0" y="289798"/>
                </a:cubicBezTo>
                <a:cubicBezTo>
                  <a:pt x="-5670" y="203673"/>
                  <a:pt x="113" y="135273"/>
                  <a:pt x="0" y="96599"/>
                </a:cubicBezTo>
                <a:close/>
              </a:path>
              <a:path w="1562690" h="386397" stroke="0" extrusionOk="0">
                <a:moveTo>
                  <a:pt x="0" y="96599"/>
                </a:moveTo>
                <a:cubicBezTo>
                  <a:pt x="137693" y="65543"/>
                  <a:pt x="234307" y="140865"/>
                  <a:pt x="442802" y="96599"/>
                </a:cubicBezTo>
                <a:cubicBezTo>
                  <a:pt x="651297" y="52333"/>
                  <a:pt x="783419" y="137787"/>
                  <a:pt x="885605" y="96599"/>
                </a:cubicBezTo>
                <a:cubicBezTo>
                  <a:pt x="987791" y="55411"/>
                  <a:pt x="1133817" y="117987"/>
                  <a:pt x="1369492" y="96599"/>
                </a:cubicBezTo>
                <a:cubicBezTo>
                  <a:pt x="1361357" y="56041"/>
                  <a:pt x="1369815" y="28279"/>
                  <a:pt x="1369492" y="0"/>
                </a:cubicBezTo>
                <a:cubicBezTo>
                  <a:pt x="1429477" y="48295"/>
                  <a:pt x="1502870" y="165790"/>
                  <a:pt x="1562690" y="193199"/>
                </a:cubicBezTo>
                <a:cubicBezTo>
                  <a:pt x="1499039" y="260711"/>
                  <a:pt x="1403182" y="318119"/>
                  <a:pt x="1369492" y="386397"/>
                </a:cubicBezTo>
                <a:cubicBezTo>
                  <a:pt x="1369128" y="363035"/>
                  <a:pt x="1374477" y="322302"/>
                  <a:pt x="1369492" y="289798"/>
                </a:cubicBezTo>
                <a:cubicBezTo>
                  <a:pt x="1155590" y="330823"/>
                  <a:pt x="1077554" y="276733"/>
                  <a:pt x="926690" y="289798"/>
                </a:cubicBezTo>
                <a:cubicBezTo>
                  <a:pt x="775826" y="302863"/>
                  <a:pt x="700421" y="282041"/>
                  <a:pt x="497582" y="289798"/>
                </a:cubicBezTo>
                <a:cubicBezTo>
                  <a:pt x="294743" y="297555"/>
                  <a:pt x="236807" y="287940"/>
                  <a:pt x="0" y="289798"/>
                </a:cubicBezTo>
                <a:cubicBezTo>
                  <a:pt x="-11355" y="234118"/>
                  <a:pt x="19902" y="16226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0405DE24-5448-7B7A-D6E9-31D42263474A}"/>
              </a:ext>
            </a:extLst>
          </p:cNvPr>
          <p:cNvSpPr/>
          <p:nvPr/>
        </p:nvSpPr>
        <p:spPr>
          <a:xfrm rot="2057548">
            <a:off x="8232140" y="2038690"/>
            <a:ext cx="1559343" cy="386397"/>
          </a:xfrm>
          <a:custGeom>
            <a:avLst/>
            <a:gdLst>
              <a:gd name="connsiteX0" fmla="*/ 0 w 1559343"/>
              <a:gd name="connsiteY0" fmla="*/ 96599 h 386397"/>
              <a:gd name="connsiteX1" fmla="*/ 469043 w 1559343"/>
              <a:gd name="connsiteY1" fmla="*/ 96599 h 386397"/>
              <a:gd name="connsiteX2" fmla="*/ 951748 w 1559343"/>
              <a:gd name="connsiteY2" fmla="*/ 96599 h 386397"/>
              <a:gd name="connsiteX3" fmla="*/ 1366145 w 1559343"/>
              <a:gd name="connsiteY3" fmla="*/ 96599 h 386397"/>
              <a:gd name="connsiteX4" fmla="*/ 1366145 w 1559343"/>
              <a:gd name="connsiteY4" fmla="*/ 0 h 386397"/>
              <a:gd name="connsiteX5" fmla="*/ 1559343 w 1559343"/>
              <a:gd name="connsiteY5" fmla="*/ 193199 h 386397"/>
              <a:gd name="connsiteX6" fmla="*/ 1366145 w 1559343"/>
              <a:gd name="connsiteY6" fmla="*/ 386397 h 386397"/>
              <a:gd name="connsiteX7" fmla="*/ 1366145 w 1559343"/>
              <a:gd name="connsiteY7" fmla="*/ 289798 h 386397"/>
              <a:gd name="connsiteX8" fmla="*/ 883440 w 1559343"/>
              <a:gd name="connsiteY8" fmla="*/ 289798 h 386397"/>
              <a:gd name="connsiteX9" fmla="*/ 414397 w 1559343"/>
              <a:gd name="connsiteY9" fmla="*/ 289798 h 386397"/>
              <a:gd name="connsiteX10" fmla="*/ 0 w 1559343"/>
              <a:gd name="connsiteY10" fmla="*/ 289798 h 386397"/>
              <a:gd name="connsiteX11" fmla="*/ 0 w 1559343"/>
              <a:gd name="connsiteY11" fmla="*/ 96599 h 38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9343" h="386397" fill="none" extrusionOk="0">
                <a:moveTo>
                  <a:pt x="0" y="96599"/>
                </a:moveTo>
                <a:cubicBezTo>
                  <a:pt x="123513" y="60762"/>
                  <a:pt x="259523" y="122844"/>
                  <a:pt x="469043" y="96599"/>
                </a:cubicBezTo>
                <a:cubicBezTo>
                  <a:pt x="678563" y="70354"/>
                  <a:pt x="784324" y="133851"/>
                  <a:pt x="951748" y="96599"/>
                </a:cubicBezTo>
                <a:cubicBezTo>
                  <a:pt x="1119172" y="59347"/>
                  <a:pt x="1264875" y="100337"/>
                  <a:pt x="1366145" y="96599"/>
                </a:cubicBezTo>
                <a:cubicBezTo>
                  <a:pt x="1365563" y="60056"/>
                  <a:pt x="1369137" y="38183"/>
                  <a:pt x="1366145" y="0"/>
                </a:cubicBezTo>
                <a:cubicBezTo>
                  <a:pt x="1420370" y="51258"/>
                  <a:pt x="1506038" y="146001"/>
                  <a:pt x="1559343" y="193199"/>
                </a:cubicBezTo>
                <a:cubicBezTo>
                  <a:pt x="1498936" y="253660"/>
                  <a:pt x="1406522" y="334817"/>
                  <a:pt x="1366145" y="386397"/>
                </a:cubicBezTo>
                <a:cubicBezTo>
                  <a:pt x="1357304" y="342709"/>
                  <a:pt x="1368790" y="333190"/>
                  <a:pt x="1366145" y="289798"/>
                </a:cubicBezTo>
                <a:cubicBezTo>
                  <a:pt x="1197050" y="302632"/>
                  <a:pt x="1104576" y="256709"/>
                  <a:pt x="883440" y="289798"/>
                </a:cubicBezTo>
                <a:cubicBezTo>
                  <a:pt x="662304" y="322887"/>
                  <a:pt x="637435" y="243232"/>
                  <a:pt x="414397" y="289798"/>
                </a:cubicBezTo>
                <a:cubicBezTo>
                  <a:pt x="191359" y="336364"/>
                  <a:pt x="166781" y="245725"/>
                  <a:pt x="0" y="289798"/>
                </a:cubicBezTo>
                <a:cubicBezTo>
                  <a:pt x="-5670" y="203673"/>
                  <a:pt x="113" y="135273"/>
                  <a:pt x="0" y="96599"/>
                </a:cubicBezTo>
                <a:close/>
              </a:path>
              <a:path w="1559343" h="386397" stroke="0" extrusionOk="0">
                <a:moveTo>
                  <a:pt x="0" y="96599"/>
                </a:moveTo>
                <a:cubicBezTo>
                  <a:pt x="152572" y="86631"/>
                  <a:pt x="348781" y="110294"/>
                  <a:pt x="441720" y="96599"/>
                </a:cubicBezTo>
                <a:cubicBezTo>
                  <a:pt x="534659" y="82904"/>
                  <a:pt x="752580" y="131782"/>
                  <a:pt x="883440" y="96599"/>
                </a:cubicBezTo>
                <a:cubicBezTo>
                  <a:pt x="1014300" y="61416"/>
                  <a:pt x="1149514" y="153003"/>
                  <a:pt x="1366145" y="96599"/>
                </a:cubicBezTo>
                <a:cubicBezTo>
                  <a:pt x="1358010" y="56041"/>
                  <a:pt x="1366468" y="28279"/>
                  <a:pt x="1366145" y="0"/>
                </a:cubicBezTo>
                <a:cubicBezTo>
                  <a:pt x="1426130" y="48295"/>
                  <a:pt x="1499523" y="165790"/>
                  <a:pt x="1559343" y="193199"/>
                </a:cubicBezTo>
                <a:cubicBezTo>
                  <a:pt x="1495692" y="260711"/>
                  <a:pt x="1399835" y="318119"/>
                  <a:pt x="1366145" y="386397"/>
                </a:cubicBezTo>
                <a:cubicBezTo>
                  <a:pt x="1365781" y="363035"/>
                  <a:pt x="1371130" y="322302"/>
                  <a:pt x="1366145" y="289798"/>
                </a:cubicBezTo>
                <a:cubicBezTo>
                  <a:pt x="1148839" y="293190"/>
                  <a:pt x="1052912" y="271314"/>
                  <a:pt x="924425" y="289798"/>
                </a:cubicBezTo>
                <a:cubicBezTo>
                  <a:pt x="795938" y="308282"/>
                  <a:pt x="703950" y="248351"/>
                  <a:pt x="496366" y="289798"/>
                </a:cubicBezTo>
                <a:cubicBezTo>
                  <a:pt x="288782" y="331245"/>
                  <a:pt x="164682" y="256667"/>
                  <a:pt x="0" y="289798"/>
                </a:cubicBezTo>
                <a:cubicBezTo>
                  <a:pt x="-11355" y="234118"/>
                  <a:pt x="19902" y="162262"/>
                  <a:pt x="0" y="96599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5C3617-7200-7C43-3807-8DD7D9233673}"/>
              </a:ext>
            </a:extLst>
          </p:cNvPr>
          <p:cNvSpPr/>
          <p:nvPr/>
        </p:nvSpPr>
        <p:spPr>
          <a:xfrm>
            <a:off x="10070581" y="2979263"/>
            <a:ext cx="1142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Pass 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87DD72-AD61-930E-7936-002303C5C9F8}"/>
              </a:ext>
            </a:extLst>
          </p:cNvPr>
          <p:cNvSpPr/>
          <p:nvPr/>
        </p:nvSpPr>
        <p:spPr>
          <a:xfrm>
            <a:off x="9346583" y="4902205"/>
            <a:ext cx="2308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program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EDEEE5D-F0B9-E669-D0A6-25B41E9E8927}"/>
              </a:ext>
            </a:extLst>
          </p:cNvPr>
          <p:cNvSpPr/>
          <p:nvPr/>
        </p:nvSpPr>
        <p:spPr>
          <a:xfrm>
            <a:off x="6261081" y="449644"/>
            <a:ext cx="5537629" cy="5978013"/>
          </a:xfrm>
          <a:custGeom>
            <a:avLst/>
            <a:gdLst>
              <a:gd name="connsiteX0" fmla="*/ 0 w 5537629"/>
              <a:gd name="connsiteY0" fmla="*/ 922957 h 5978013"/>
              <a:gd name="connsiteX1" fmla="*/ 922957 w 5537629"/>
              <a:gd name="connsiteY1" fmla="*/ 0 h 5978013"/>
              <a:gd name="connsiteX2" fmla="*/ 1376511 w 5537629"/>
              <a:gd name="connsiteY2" fmla="*/ 0 h 5978013"/>
              <a:gd name="connsiteX3" fmla="*/ 1793147 w 5537629"/>
              <a:gd name="connsiteY3" fmla="*/ 0 h 5978013"/>
              <a:gd name="connsiteX4" fmla="*/ 2320535 w 5537629"/>
              <a:gd name="connsiteY4" fmla="*/ 0 h 5978013"/>
              <a:gd name="connsiteX5" fmla="*/ 2884840 w 5537629"/>
              <a:gd name="connsiteY5" fmla="*/ 0 h 5978013"/>
              <a:gd name="connsiteX6" fmla="*/ 3301476 w 5537629"/>
              <a:gd name="connsiteY6" fmla="*/ 0 h 5978013"/>
              <a:gd name="connsiteX7" fmla="*/ 3718113 w 5537629"/>
              <a:gd name="connsiteY7" fmla="*/ 0 h 5978013"/>
              <a:gd name="connsiteX8" fmla="*/ 4614672 w 5537629"/>
              <a:gd name="connsiteY8" fmla="*/ 0 h 5978013"/>
              <a:gd name="connsiteX9" fmla="*/ 5537629 w 5537629"/>
              <a:gd name="connsiteY9" fmla="*/ 922957 h 5978013"/>
              <a:gd name="connsiteX10" fmla="*/ 5537629 w 5537629"/>
              <a:gd name="connsiteY10" fmla="*/ 1513257 h 5978013"/>
              <a:gd name="connsiteX11" fmla="*/ 5537629 w 5537629"/>
              <a:gd name="connsiteY11" fmla="*/ 2020915 h 5978013"/>
              <a:gd name="connsiteX12" fmla="*/ 5537629 w 5537629"/>
              <a:gd name="connsiteY12" fmla="*/ 2487252 h 5978013"/>
              <a:gd name="connsiteX13" fmla="*/ 5537629 w 5537629"/>
              <a:gd name="connsiteY13" fmla="*/ 2994909 h 5978013"/>
              <a:gd name="connsiteX14" fmla="*/ 5537629 w 5537629"/>
              <a:gd name="connsiteY14" fmla="*/ 3626530 h 5978013"/>
              <a:gd name="connsiteX15" fmla="*/ 5537629 w 5537629"/>
              <a:gd name="connsiteY15" fmla="*/ 4216830 h 5978013"/>
              <a:gd name="connsiteX16" fmla="*/ 5537629 w 5537629"/>
              <a:gd name="connsiteY16" fmla="*/ 5055056 h 5978013"/>
              <a:gd name="connsiteX17" fmla="*/ 4614672 w 5537629"/>
              <a:gd name="connsiteY17" fmla="*/ 5978013 h 5978013"/>
              <a:gd name="connsiteX18" fmla="*/ 4161118 w 5537629"/>
              <a:gd name="connsiteY18" fmla="*/ 5978013 h 5978013"/>
              <a:gd name="connsiteX19" fmla="*/ 3707565 w 5537629"/>
              <a:gd name="connsiteY19" fmla="*/ 5978013 h 5978013"/>
              <a:gd name="connsiteX20" fmla="*/ 3290928 w 5537629"/>
              <a:gd name="connsiteY20" fmla="*/ 5978013 h 5978013"/>
              <a:gd name="connsiteX21" fmla="*/ 2763541 w 5537629"/>
              <a:gd name="connsiteY21" fmla="*/ 5978013 h 5978013"/>
              <a:gd name="connsiteX22" fmla="*/ 2309987 w 5537629"/>
              <a:gd name="connsiteY22" fmla="*/ 5978013 h 5978013"/>
              <a:gd name="connsiteX23" fmla="*/ 1782599 w 5537629"/>
              <a:gd name="connsiteY23" fmla="*/ 5978013 h 5978013"/>
              <a:gd name="connsiteX24" fmla="*/ 922957 w 5537629"/>
              <a:gd name="connsiteY24" fmla="*/ 5978013 h 5978013"/>
              <a:gd name="connsiteX25" fmla="*/ 0 w 5537629"/>
              <a:gd name="connsiteY25" fmla="*/ 5055056 h 5978013"/>
              <a:gd name="connsiteX26" fmla="*/ 0 w 5537629"/>
              <a:gd name="connsiteY26" fmla="*/ 4382114 h 5978013"/>
              <a:gd name="connsiteX27" fmla="*/ 0 w 5537629"/>
              <a:gd name="connsiteY27" fmla="*/ 3750493 h 5978013"/>
              <a:gd name="connsiteX28" fmla="*/ 0 w 5537629"/>
              <a:gd name="connsiteY28" fmla="*/ 3118872 h 5978013"/>
              <a:gd name="connsiteX29" fmla="*/ 0 w 5537629"/>
              <a:gd name="connsiteY29" fmla="*/ 2487252 h 5978013"/>
              <a:gd name="connsiteX30" fmla="*/ 0 w 5537629"/>
              <a:gd name="connsiteY30" fmla="*/ 1979594 h 5978013"/>
              <a:gd name="connsiteX31" fmla="*/ 0 w 5537629"/>
              <a:gd name="connsiteY31" fmla="*/ 1430615 h 5978013"/>
              <a:gd name="connsiteX32" fmla="*/ 0 w 5537629"/>
              <a:gd name="connsiteY32" fmla="*/ 922957 h 59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537629" h="5978013" extrusionOk="0">
                <a:moveTo>
                  <a:pt x="0" y="922957"/>
                </a:moveTo>
                <a:cubicBezTo>
                  <a:pt x="-72413" y="413773"/>
                  <a:pt x="396187" y="-9081"/>
                  <a:pt x="922957" y="0"/>
                </a:cubicBezTo>
                <a:cubicBezTo>
                  <a:pt x="1083796" y="-47722"/>
                  <a:pt x="1192246" y="51979"/>
                  <a:pt x="1376511" y="0"/>
                </a:cubicBezTo>
                <a:cubicBezTo>
                  <a:pt x="1560776" y="-51979"/>
                  <a:pt x="1687087" y="22482"/>
                  <a:pt x="1793147" y="0"/>
                </a:cubicBezTo>
                <a:cubicBezTo>
                  <a:pt x="1899207" y="-22482"/>
                  <a:pt x="2132519" y="41610"/>
                  <a:pt x="2320535" y="0"/>
                </a:cubicBezTo>
                <a:cubicBezTo>
                  <a:pt x="2508551" y="-41610"/>
                  <a:pt x="2714655" y="19577"/>
                  <a:pt x="2884840" y="0"/>
                </a:cubicBezTo>
                <a:cubicBezTo>
                  <a:pt x="3055025" y="-19577"/>
                  <a:pt x="3102032" y="8651"/>
                  <a:pt x="3301476" y="0"/>
                </a:cubicBezTo>
                <a:cubicBezTo>
                  <a:pt x="3500920" y="-8651"/>
                  <a:pt x="3518416" y="5679"/>
                  <a:pt x="3718113" y="0"/>
                </a:cubicBezTo>
                <a:cubicBezTo>
                  <a:pt x="3917810" y="-5679"/>
                  <a:pt x="4419362" y="76345"/>
                  <a:pt x="4614672" y="0"/>
                </a:cubicBezTo>
                <a:cubicBezTo>
                  <a:pt x="5112194" y="42079"/>
                  <a:pt x="5417507" y="333500"/>
                  <a:pt x="5537629" y="922957"/>
                </a:cubicBezTo>
                <a:cubicBezTo>
                  <a:pt x="5544146" y="1177295"/>
                  <a:pt x="5481107" y="1365398"/>
                  <a:pt x="5537629" y="1513257"/>
                </a:cubicBezTo>
                <a:cubicBezTo>
                  <a:pt x="5594151" y="1661116"/>
                  <a:pt x="5534032" y="1819536"/>
                  <a:pt x="5537629" y="2020915"/>
                </a:cubicBezTo>
                <a:cubicBezTo>
                  <a:pt x="5541226" y="2222294"/>
                  <a:pt x="5505323" y="2354524"/>
                  <a:pt x="5537629" y="2487252"/>
                </a:cubicBezTo>
                <a:cubicBezTo>
                  <a:pt x="5569935" y="2619980"/>
                  <a:pt x="5523354" y="2807716"/>
                  <a:pt x="5537629" y="2994909"/>
                </a:cubicBezTo>
                <a:cubicBezTo>
                  <a:pt x="5551904" y="3182102"/>
                  <a:pt x="5500729" y="3347188"/>
                  <a:pt x="5537629" y="3626530"/>
                </a:cubicBezTo>
                <a:cubicBezTo>
                  <a:pt x="5574529" y="3905872"/>
                  <a:pt x="5476181" y="4025729"/>
                  <a:pt x="5537629" y="4216830"/>
                </a:cubicBezTo>
                <a:cubicBezTo>
                  <a:pt x="5599077" y="4407931"/>
                  <a:pt x="5465488" y="4638064"/>
                  <a:pt x="5537629" y="5055056"/>
                </a:cubicBezTo>
                <a:cubicBezTo>
                  <a:pt x="5567651" y="5562264"/>
                  <a:pt x="5192727" y="5864592"/>
                  <a:pt x="4614672" y="5978013"/>
                </a:cubicBezTo>
                <a:cubicBezTo>
                  <a:pt x="4397476" y="6001649"/>
                  <a:pt x="4336404" y="5928047"/>
                  <a:pt x="4161118" y="5978013"/>
                </a:cubicBezTo>
                <a:cubicBezTo>
                  <a:pt x="3985832" y="6027979"/>
                  <a:pt x="3824013" y="5944530"/>
                  <a:pt x="3707565" y="5978013"/>
                </a:cubicBezTo>
                <a:cubicBezTo>
                  <a:pt x="3591117" y="6011496"/>
                  <a:pt x="3427198" y="5966055"/>
                  <a:pt x="3290928" y="5978013"/>
                </a:cubicBezTo>
                <a:cubicBezTo>
                  <a:pt x="3154658" y="5989971"/>
                  <a:pt x="2961888" y="5921956"/>
                  <a:pt x="2763541" y="5978013"/>
                </a:cubicBezTo>
                <a:cubicBezTo>
                  <a:pt x="2565194" y="6034070"/>
                  <a:pt x="2451773" y="5962039"/>
                  <a:pt x="2309987" y="5978013"/>
                </a:cubicBezTo>
                <a:cubicBezTo>
                  <a:pt x="2168201" y="5993987"/>
                  <a:pt x="1909318" y="5927741"/>
                  <a:pt x="1782599" y="5978013"/>
                </a:cubicBezTo>
                <a:cubicBezTo>
                  <a:pt x="1655880" y="6028285"/>
                  <a:pt x="1272199" y="5906281"/>
                  <a:pt x="922957" y="5978013"/>
                </a:cubicBezTo>
                <a:cubicBezTo>
                  <a:pt x="419519" y="5907526"/>
                  <a:pt x="-41371" y="5614038"/>
                  <a:pt x="0" y="5055056"/>
                </a:cubicBezTo>
                <a:cubicBezTo>
                  <a:pt x="-29483" y="4807692"/>
                  <a:pt x="21590" y="4619132"/>
                  <a:pt x="0" y="4382114"/>
                </a:cubicBezTo>
                <a:cubicBezTo>
                  <a:pt x="-21590" y="4145096"/>
                  <a:pt x="73155" y="4042118"/>
                  <a:pt x="0" y="3750493"/>
                </a:cubicBezTo>
                <a:cubicBezTo>
                  <a:pt x="-73155" y="3458868"/>
                  <a:pt x="71636" y="3401835"/>
                  <a:pt x="0" y="3118872"/>
                </a:cubicBezTo>
                <a:cubicBezTo>
                  <a:pt x="-71636" y="2835909"/>
                  <a:pt x="74185" y="2796875"/>
                  <a:pt x="0" y="2487252"/>
                </a:cubicBezTo>
                <a:cubicBezTo>
                  <a:pt x="-74185" y="2177629"/>
                  <a:pt x="21953" y="2143857"/>
                  <a:pt x="0" y="1979594"/>
                </a:cubicBezTo>
                <a:cubicBezTo>
                  <a:pt x="-21953" y="1815331"/>
                  <a:pt x="16056" y="1610620"/>
                  <a:pt x="0" y="1430615"/>
                </a:cubicBezTo>
                <a:cubicBezTo>
                  <a:pt x="-16056" y="1250610"/>
                  <a:pt x="26798" y="1066862"/>
                  <a:pt x="0" y="92295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9086812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ADCE2EBE-15B5-5159-BAAE-3498B82B3B45}"/>
              </a:ext>
            </a:extLst>
          </p:cNvPr>
          <p:cNvSpPr/>
          <p:nvPr/>
        </p:nvSpPr>
        <p:spPr>
          <a:xfrm rot="5400000">
            <a:off x="10280562" y="4090658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7FEA-4D2E-D72A-0846-6A0FF7BD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6C0F2833-D70E-56A3-DCC7-AB4D57428F41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8AB405A-0E3F-9850-B659-CA675D235EC4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D30A9138-B6FB-C9CC-1653-E8A370A62467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8B7DF2C-1588-F241-BBAE-80DACFB3CEE3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564BE75-7A0F-BB74-1EA8-30EAE9B94FE9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5515D84-3296-1245-7A8C-7E5953CBAAB8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8F0A449F-1DBA-5037-220A-3ED8459BA2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PASS 2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E5E16-04C9-F159-5357-1A111EEE8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F2A34BD-B345-062C-AF4D-642849B3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0" y="1835851"/>
            <a:ext cx="3696216" cy="4296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2A4D7EF5-9946-42E9-6A58-5C00906A3AEC}"/>
              </a:ext>
            </a:extLst>
          </p:cNvPr>
          <p:cNvSpPr txBox="1"/>
          <p:nvPr/>
        </p:nvSpPr>
        <p:spPr>
          <a:xfrm>
            <a:off x="1120877" y="478586"/>
            <a:ext cx="337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 2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B052B0-03BA-A24F-DBE2-B67D5BC8654C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10" name="書卷: 水平 9">
            <a:extLst>
              <a:ext uri="{FF2B5EF4-FFF2-40B4-BE49-F238E27FC236}">
                <a16:creationId xmlns:a16="http://schemas.microsoft.com/office/drawing/2014/main" id="{426EA5D6-7C18-2B94-F8E6-1B06D0251539}"/>
              </a:ext>
            </a:extLst>
          </p:cNvPr>
          <p:cNvSpPr/>
          <p:nvPr/>
        </p:nvSpPr>
        <p:spPr>
          <a:xfrm>
            <a:off x="5114516" y="816073"/>
            <a:ext cx="5683046" cy="1304461"/>
          </a:xfrm>
          <a:custGeom>
            <a:avLst/>
            <a:gdLst>
              <a:gd name="connsiteX0" fmla="*/ 5683046 w 5683046"/>
              <a:gd name="connsiteY0" fmla="*/ 81529 h 1304461"/>
              <a:gd name="connsiteX1" fmla="*/ 5601517 w 5683046"/>
              <a:gd name="connsiteY1" fmla="*/ 163058 h 1304461"/>
              <a:gd name="connsiteX2" fmla="*/ 5601517 w 5683046"/>
              <a:gd name="connsiteY2" fmla="*/ 81529 h 1304461"/>
              <a:gd name="connsiteX3" fmla="*/ 5560753 w 5683046"/>
              <a:gd name="connsiteY3" fmla="*/ 122293 h 1304461"/>
              <a:gd name="connsiteX4" fmla="*/ 5519989 w 5683046"/>
              <a:gd name="connsiteY4" fmla="*/ 81529 h 1304461"/>
              <a:gd name="connsiteX5" fmla="*/ 5519988 w 5683046"/>
              <a:gd name="connsiteY5" fmla="*/ 163058 h 1304461"/>
              <a:gd name="connsiteX6" fmla="*/ 5139296 w 5683046"/>
              <a:gd name="connsiteY6" fmla="*/ 163058 h 1304461"/>
              <a:gd name="connsiteX7" fmla="*/ 4486681 w 5683046"/>
              <a:gd name="connsiteY7" fmla="*/ 163058 h 1304461"/>
              <a:gd name="connsiteX8" fmla="*/ 3942835 w 5683046"/>
              <a:gd name="connsiteY8" fmla="*/ 163058 h 1304461"/>
              <a:gd name="connsiteX9" fmla="*/ 3562143 w 5683046"/>
              <a:gd name="connsiteY9" fmla="*/ 163058 h 1304461"/>
              <a:gd name="connsiteX10" fmla="*/ 3181451 w 5683046"/>
              <a:gd name="connsiteY10" fmla="*/ 163058 h 1304461"/>
              <a:gd name="connsiteX11" fmla="*/ 2746374 w 5683046"/>
              <a:gd name="connsiteY11" fmla="*/ 163058 h 1304461"/>
              <a:gd name="connsiteX12" fmla="*/ 2365682 w 5683046"/>
              <a:gd name="connsiteY12" fmla="*/ 163058 h 1304461"/>
              <a:gd name="connsiteX13" fmla="*/ 1930605 w 5683046"/>
              <a:gd name="connsiteY13" fmla="*/ 163058 h 1304461"/>
              <a:gd name="connsiteX14" fmla="*/ 1549913 w 5683046"/>
              <a:gd name="connsiteY14" fmla="*/ 163058 h 1304461"/>
              <a:gd name="connsiteX15" fmla="*/ 951682 w 5683046"/>
              <a:gd name="connsiteY15" fmla="*/ 163058 h 1304461"/>
              <a:gd name="connsiteX16" fmla="*/ 570990 w 5683046"/>
              <a:gd name="connsiteY16" fmla="*/ 163058 h 1304461"/>
              <a:gd name="connsiteX17" fmla="*/ 81529 w 5683046"/>
              <a:gd name="connsiteY17" fmla="*/ 163058 h 1304461"/>
              <a:gd name="connsiteX18" fmla="*/ 0 w 5683046"/>
              <a:gd name="connsiteY18" fmla="*/ 244587 h 1304461"/>
              <a:gd name="connsiteX19" fmla="*/ 0 w 5683046"/>
              <a:gd name="connsiteY19" fmla="*/ 714193 h 1304461"/>
              <a:gd name="connsiteX20" fmla="*/ 0 w 5683046"/>
              <a:gd name="connsiteY20" fmla="*/ 1222932 h 1304461"/>
              <a:gd name="connsiteX21" fmla="*/ 81529 w 5683046"/>
              <a:gd name="connsiteY21" fmla="*/ 1304461 h 1304461"/>
              <a:gd name="connsiteX22" fmla="*/ 163058 w 5683046"/>
              <a:gd name="connsiteY22" fmla="*/ 1222932 h 1304461"/>
              <a:gd name="connsiteX23" fmla="*/ 163058 w 5683046"/>
              <a:gd name="connsiteY23" fmla="*/ 1141403 h 1304461"/>
              <a:gd name="connsiteX24" fmla="*/ 815673 w 5683046"/>
              <a:gd name="connsiteY24" fmla="*/ 1141403 h 1304461"/>
              <a:gd name="connsiteX25" fmla="*/ 1468288 w 5683046"/>
              <a:gd name="connsiteY25" fmla="*/ 1141403 h 1304461"/>
              <a:gd name="connsiteX26" fmla="*/ 1957749 w 5683046"/>
              <a:gd name="connsiteY26" fmla="*/ 1141403 h 1304461"/>
              <a:gd name="connsiteX27" fmla="*/ 2447211 w 5683046"/>
              <a:gd name="connsiteY27" fmla="*/ 1141403 h 1304461"/>
              <a:gd name="connsiteX28" fmla="*/ 2991057 w 5683046"/>
              <a:gd name="connsiteY28" fmla="*/ 1141403 h 1304461"/>
              <a:gd name="connsiteX29" fmla="*/ 3534903 w 5683046"/>
              <a:gd name="connsiteY29" fmla="*/ 1141403 h 1304461"/>
              <a:gd name="connsiteX30" fmla="*/ 4024364 w 5683046"/>
              <a:gd name="connsiteY30" fmla="*/ 1141403 h 1304461"/>
              <a:gd name="connsiteX31" fmla="*/ 4568210 w 5683046"/>
              <a:gd name="connsiteY31" fmla="*/ 1141403 h 1304461"/>
              <a:gd name="connsiteX32" fmla="*/ 5601517 w 5683046"/>
              <a:gd name="connsiteY32" fmla="*/ 1141403 h 1304461"/>
              <a:gd name="connsiteX33" fmla="*/ 5683046 w 5683046"/>
              <a:gd name="connsiteY33" fmla="*/ 1059874 h 1304461"/>
              <a:gd name="connsiteX34" fmla="*/ 5683046 w 5683046"/>
              <a:gd name="connsiteY34" fmla="*/ 570702 h 1304461"/>
              <a:gd name="connsiteX35" fmla="*/ 5683046 w 5683046"/>
              <a:gd name="connsiteY35" fmla="*/ 81529 h 1304461"/>
              <a:gd name="connsiteX36" fmla="*/ 81529 w 5683046"/>
              <a:gd name="connsiteY36" fmla="*/ 326115 h 1304461"/>
              <a:gd name="connsiteX37" fmla="*/ 163058 w 5683046"/>
              <a:gd name="connsiteY37" fmla="*/ 244586 h 1304461"/>
              <a:gd name="connsiteX38" fmla="*/ 122294 w 5683046"/>
              <a:gd name="connsiteY38" fmla="*/ 203822 h 1304461"/>
              <a:gd name="connsiteX39" fmla="*/ 81530 w 5683046"/>
              <a:gd name="connsiteY39" fmla="*/ 244586 h 1304461"/>
              <a:gd name="connsiteX40" fmla="*/ 81529 w 5683046"/>
              <a:gd name="connsiteY40" fmla="*/ 326115 h 1304461"/>
              <a:gd name="connsiteX0" fmla="*/ 81529 w 5683046"/>
              <a:gd name="connsiteY0" fmla="*/ 326115 h 1304461"/>
              <a:gd name="connsiteX1" fmla="*/ 163058 w 5683046"/>
              <a:gd name="connsiteY1" fmla="*/ 244586 h 1304461"/>
              <a:gd name="connsiteX2" fmla="*/ 122294 w 5683046"/>
              <a:gd name="connsiteY2" fmla="*/ 203822 h 1304461"/>
              <a:gd name="connsiteX3" fmla="*/ 81530 w 5683046"/>
              <a:gd name="connsiteY3" fmla="*/ 244586 h 1304461"/>
              <a:gd name="connsiteX4" fmla="*/ 81529 w 5683046"/>
              <a:gd name="connsiteY4" fmla="*/ 326115 h 1304461"/>
              <a:gd name="connsiteX5" fmla="*/ 5601517 w 5683046"/>
              <a:gd name="connsiteY5" fmla="*/ 163058 h 1304461"/>
              <a:gd name="connsiteX6" fmla="*/ 5683046 w 5683046"/>
              <a:gd name="connsiteY6" fmla="*/ 81529 h 1304461"/>
              <a:gd name="connsiteX7" fmla="*/ 5601517 w 5683046"/>
              <a:gd name="connsiteY7" fmla="*/ 0 h 1304461"/>
              <a:gd name="connsiteX8" fmla="*/ 5519988 w 5683046"/>
              <a:gd name="connsiteY8" fmla="*/ 81529 h 1304461"/>
              <a:gd name="connsiteX9" fmla="*/ 5560752 w 5683046"/>
              <a:gd name="connsiteY9" fmla="*/ 122293 h 1304461"/>
              <a:gd name="connsiteX10" fmla="*/ 5601516 w 5683046"/>
              <a:gd name="connsiteY10" fmla="*/ 81529 h 1304461"/>
              <a:gd name="connsiteX11" fmla="*/ 5601517 w 5683046"/>
              <a:gd name="connsiteY11" fmla="*/ 163058 h 1304461"/>
              <a:gd name="connsiteX0" fmla="*/ 0 w 5683046"/>
              <a:gd name="connsiteY0" fmla="*/ 244586 h 1304461"/>
              <a:gd name="connsiteX1" fmla="*/ 81529 w 5683046"/>
              <a:gd name="connsiteY1" fmla="*/ 163057 h 1304461"/>
              <a:gd name="connsiteX2" fmla="*/ 462221 w 5683046"/>
              <a:gd name="connsiteY2" fmla="*/ 163057 h 1304461"/>
              <a:gd name="connsiteX3" fmla="*/ 897298 w 5683046"/>
              <a:gd name="connsiteY3" fmla="*/ 163057 h 1304461"/>
              <a:gd name="connsiteX4" fmla="*/ 1549913 w 5683046"/>
              <a:gd name="connsiteY4" fmla="*/ 163057 h 1304461"/>
              <a:gd name="connsiteX5" fmla="*/ 1930605 w 5683046"/>
              <a:gd name="connsiteY5" fmla="*/ 163057 h 1304461"/>
              <a:gd name="connsiteX6" fmla="*/ 2583220 w 5683046"/>
              <a:gd name="connsiteY6" fmla="*/ 163057 h 1304461"/>
              <a:gd name="connsiteX7" fmla="*/ 3127066 w 5683046"/>
              <a:gd name="connsiteY7" fmla="*/ 163058 h 1304461"/>
              <a:gd name="connsiteX8" fmla="*/ 3725297 w 5683046"/>
              <a:gd name="connsiteY8" fmla="*/ 163058 h 1304461"/>
              <a:gd name="connsiteX9" fmla="*/ 4323527 w 5683046"/>
              <a:gd name="connsiteY9" fmla="*/ 163058 h 1304461"/>
              <a:gd name="connsiteX10" fmla="*/ 4976142 w 5683046"/>
              <a:gd name="connsiteY10" fmla="*/ 163058 h 1304461"/>
              <a:gd name="connsiteX11" fmla="*/ 5519988 w 5683046"/>
              <a:gd name="connsiteY11" fmla="*/ 163058 h 1304461"/>
              <a:gd name="connsiteX12" fmla="*/ 5519988 w 5683046"/>
              <a:gd name="connsiteY12" fmla="*/ 81529 h 1304461"/>
              <a:gd name="connsiteX13" fmla="*/ 5601517 w 5683046"/>
              <a:gd name="connsiteY13" fmla="*/ 0 h 1304461"/>
              <a:gd name="connsiteX14" fmla="*/ 5683046 w 5683046"/>
              <a:gd name="connsiteY14" fmla="*/ 81529 h 1304461"/>
              <a:gd name="connsiteX15" fmla="*/ 5683046 w 5683046"/>
              <a:gd name="connsiteY15" fmla="*/ 580485 h 1304461"/>
              <a:gd name="connsiteX16" fmla="*/ 5683046 w 5683046"/>
              <a:gd name="connsiteY16" fmla="*/ 1059875 h 1304461"/>
              <a:gd name="connsiteX17" fmla="*/ 5601517 w 5683046"/>
              <a:gd name="connsiteY17" fmla="*/ 1141404 h 1304461"/>
              <a:gd name="connsiteX18" fmla="*/ 5003287 w 5683046"/>
              <a:gd name="connsiteY18" fmla="*/ 1141404 h 1304461"/>
              <a:gd name="connsiteX19" fmla="*/ 4622594 w 5683046"/>
              <a:gd name="connsiteY19" fmla="*/ 1141404 h 1304461"/>
              <a:gd name="connsiteX20" fmla="*/ 4024364 w 5683046"/>
              <a:gd name="connsiteY20" fmla="*/ 1141404 h 1304461"/>
              <a:gd name="connsiteX21" fmla="*/ 3534903 w 5683046"/>
              <a:gd name="connsiteY21" fmla="*/ 1141404 h 1304461"/>
              <a:gd name="connsiteX22" fmla="*/ 2882288 w 5683046"/>
              <a:gd name="connsiteY22" fmla="*/ 1141404 h 1304461"/>
              <a:gd name="connsiteX23" fmla="*/ 2338442 w 5683046"/>
              <a:gd name="connsiteY23" fmla="*/ 1141403 h 1304461"/>
              <a:gd name="connsiteX24" fmla="*/ 1794596 w 5683046"/>
              <a:gd name="connsiteY24" fmla="*/ 1141403 h 1304461"/>
              <a:gd name="connsiteX25" fmla="*/ 1305134 w 5683046"/>
              <a:gd name="connsiteY25" fmla="*/ 1141403 h 1304461"/>
              <a:gd name="connsiteX26" fmla="*/ 870058 w 5683046"/>
              <a:gd name="connsiteY26" fmla="*/ 1141403 h 1304461"/>
              <a:gd name="connsiteX27" fmla="*/ 163058 w 5683046"/>
              <a:gd name="connsiteY27" fmla="*/ 1141403 h 1304461"/>
              <a:gd name="connsiteX28" fmla="*/ 163058 w 5683046"/>
              <a:gd name="connsiteY28" fmla="*/ 1222932 h 1304461"/>
              <a:gd name="connsiteX29" fmla="*/ 81529 w 5683046"/>
              <a:gd name="connsiteY29" fmla="*/ 1304461 h 1304461"/>
              <a:gd name="connsiteX30" fmla="*/ 0 w 5683046"/>
              <a:gd name="connsiteY30" fmla="*/ 1222932 h 1304461"/>
              <a:gd name="connsiteX31" fmla="*/ 0 w 5683046"/>
              <a:gd name="connsiteY31" fmla="*/ 753326 h 1304461"/>
              <a:gd name="connsiteX32" fmla="*/ 0 w 5683046"/>
              <a:gd name="connsiteY32" fmla="*/ 244586 h 1304461"/>
              <a:gd name="connsiteX33" fmla="*/ 5519988 w 5683046"/>
              <a:gd name="connsiteY33" fmla="*/ 163058 h 1304461"/>
              <a:gd name="connsiteX34" fmla="*/ 5601517 w 5683046"/>
              <a:gd name="connsiteY34" fmla="*/ 163058 h 1304461"/>
              <a:gd name="connsiteX35" fmla="*/ 5683046 w 5683046"/>
              <a:gd name="connsiteY35" fmla="*/ 81529 h 1304461"/>
              <a:gd name="connsiteX36" fmla="*/ 5601517 w 5683046"/>
              <a:gd name="connsiteY36" fmla="*/ 163058 h 1304461"/>
              <a:gd name="connsiteX37" fmla="*/ 5601517 w 5683046"/>
              <a:gd name="connsiteY37" fmla="*/ 81529 h 1304461"/>
              <a:gd name="connsiteX38" fmla="*/ 5560753 w 5683046"/>
              <a:gd name="connsiteY38" fmla="*/ 122293 h 1304461"/>
              <a:gd name="connsiteX39" fmla="*/ 5519989 w 5683046"/>
              <a:gd name="connsiteY39" fmla="*/ 81529 h 1304461"/>
              <a:gd name="connsiteX40" fmla="*/ 81529 w 5683046"/>
              <a:gd name="connsiteY40" fmla="*/ 326115 h 1304461"/>
              <a:gd name="connsiteX41" fmla="*/ 81529 w 5683046"/>
              <a:gd name="connsiteY41" fmla="*/ 244586 h 1304461"/>
              <a:gd name="connsiteX42" fmla="*/ 122293 w 5683046"/>
              <a:gd name="connsiteY42" fmla="*/ 203822 h 1304461"/>
              <a:gd name="connsiteX43" fmla="*/ 163057 w 5683046"/>
              <a:gd name="connsiteY43" fmla="*/ 244586 h 1304461"/>
              <a:gd name="connsiteX44" fmla="*/ 81528 w 5683046"/>
              <a:gd name="connsiteY44" fmla="*/ 326115 h 1304461"/>
              <a:gd name="connsiteX45" fmla="*/ -1 w 5683046"/>
              <a:gd name="connsiteY45" fmla="*/ 244586 h 1304461"/>
              <a:gd name="connsiteX46" fmla="*/ 163058 w 5683046"/>
              <a:gd name="connsiteY46" fmla="*/ 244586 h 1304461"/>
              <a:gd name="connsiteX47" fmla="*/ 163058 w 5683046"/>
              <a:gd name="connsiteY47" fmla="*/ 701963 h 1304461"/>
              <a:gd name="connsiteX48" fmla="*/ 163058 w 5683046"/>
              <a:gd name="connsiteY48" fmla="*/ 1141403 h 13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683046" h="1304461" stroke="0" extrusionOk="0">
                <a:moveTo>
                  <a:pt x="5683046" y="81529"/>
                </a:moveTo>
                <a:cubicBezTo>
                  <a:pt x="5665246" y="115466"/>
                  <a:pt x="5633273" y="121836"/>
                  <a:pt x="5601517" y="163058"/>
                </a:cubicBezTo>
                <a:cubicBezTo>
                  <a:pt x="5601305" y="132788"/>
                  <a:pt x="5610103" y="111279"/>
                  <a:pt x="5601517" y="81529"/>
                </a:cubicBezTo>
                <a:cubicBezTo>
                  <a:pt x="5601362" y="106029"/>
                  <a:pt x="5581622" y="117647"/>
                  <a:pt x="5560753" y="122293"/>
                </a:cubicBezTo>
                <a:cubicBezTo>
                  <a:pt x="5532970" y="119169"/>
                  <a:pt x="5520496" y="103934"/>
                  <a:pt x="5519989" y="81529"/>
                </a:cubicBezTo>
                <a:cubicBezTo>
                  <a:pt x="5518305" y="110419"/>
                  <a:pt x="5522390" y="139258"/>
                  <a:pt x="5519988" y="163058"/>
                </a:cubicBezTo>
                <a:cubicBezTo>
                  <a:pt x="5435523" y="182425"/>
                  <a:pt x="5219981" y="152807"/>
                  <a:pt x="5139296" y="163058"/>
                </a:cubicBezTo>
                <a:cubicBezTo>
                  <a:pt x="5058611" y="173309"/>
                  <a:pt x="4672432" y="159952"/>
                  <a:pt x="4486681" y="163058"/>
                </a:cubicBezTo>
                <a:cubicBezTo>
                  <a:pt x="4300931" y="166164"/>
                  <a:pt x="4190861" y="107398"/>
                  <a:pt x="3942835" y="163058"/>
                </a:cubicBezTo>
                <a:cubicBezTo>
                  <a:pt x="3694809" y="218718"/>
                  <a:pt x="3663667" y="157803"/>
                  <a:pt x="3562143" y="163058"/>
                </a:cubicBezTo>
                <a:cubicBezTo>
                  <a:pt x="3460619" y="168313"/>
                  <a:pt x="3347029" y="157829"/>
                  <a:pt x="3181451" y="163058"/>
                </a:cubicBezTo>
                <a:cubicBezTo>
                  <a:pt x="3015873" y="168287"/>
                  <a:pt x="2926376" y="117949"/>
                  <a:pt x="2746374" y="163058"/>
                </a:cubicBezTo>
                <a:cubicBezTo>
                  <a:pt x="2566372" y="208167"/>
                  <a:pt x="2541191" y="153942"/>
                  <a:pt x="2365682" y="163058"/>
                </a:cubicBezTo>
                <a:cubicBezTo>
                  <a:pt x="2190173" y="172174"/>
                  <a:pt x="2122520" y="144568"/>
                  <a:pt x="1930605" y="163058"/>
                </a:cubicBezTo>
                <a:cubicBezTo>
                  <a:pt x="1738690" y="181548"/>
                  <a:pt x="1728196" y="150273"/>
                  <a:pt x="1549913" y="163058"/>
                </a:cubicBezTo>
                <a:cubicBezTo>
                  <a:pt x="1371630" y="175843"/>
                  <a:pt x="1237636" y="102328"/>
                  <a:pt x="951682" y="163058"/>
                </a:cubicBezTo>
                <a:cubicBezTo>
                  <a:pt x="665728" y="223788"/>
                  <a:pt x="706575" y="145909"/>
                  <a:pt x="570990" y="163058"/>
                </a:cubicBezTo>
                <a:cubicBezTo>
                  <a:pt x="435405" y="180207"/>
                  <a:pt x="282644" y="127390"/>
                  <a:pt x="81529" y="163058"/>
                </a:cubicBezTo>
                <a:cubicBezTo>
                  <a:pt x="38238" y="162471"/>
                  <a:pt x="10493" y="197615"/>
                  <a:pt x="0" y="244587"/>
                </a:cubicBezTo>
                <a:cubicBezTo>
                  <a:pt x="34784" y="402245"/>
                  <a:pt x="-48459" y="595830"/>
                  <a:pt x="0" y="714193"/>
                </a:cubicBezTo>
                <a:cubicBezTo>
                  <a:pt x="48459" y="832556"/>
                  <a:pt x="-57967" y="1010699"/>
                  <a:pt x="0" y="1222932"/>
                </a:cubicBezTo>
                <a:cubicBezTo>
                  <a:pt x="196" y="1259324"/>
                  <a:pt x="25224" y="1297584"/>
                  <a:pt x="81529" y="1304461"/>
                </a:cubicBezTo>
                <a:cubicBezTo>
                  <a:pt x="121732" y="1313313"/>
                  <a:pt x="156056" y="1267057"/>
                  <a:pt x="163058" y="1222932"/>
                </a:cubicBezTo>
                <a:cubicBezTo>
                  <a:pt x="162945" y="1187039"/>
                  <a:pt x="166284" y="1165631"/>
                  <a:pt x="163058" y="1141403"/>
                </a:cubicBezTo>
                <a:cubicBezTo>
                  <a:pt x="456917" y="1077467"/>
                  <a:pt x="577390" y="1176917"/>
                  <a:pt x="815673" y="1141403"/>
                </a:cubicBezTo>
                <a:cubicBezTo>
                  <a:pt x="1053956" y="1105889"/>
                  <a:pt x="1222078" y="1161463"/>
                  <a:pt x="1468288" y="1141403"/>
                </a:cubicBezTo>
                <a:cubicBezTo>
                  <a:pt x="1714498" y="1121343"/>
                  <a:pt x="1741095" y="1191552"/>
                  <a:pt x="1957749" y="1141403"/>
                </a:cubicBezTo>
                <a:cubicBezTo>
                  <a:pt x="2174403" y="1091254"/>
                  <a:pt x="2224844" y="1161442"/>
                  <a:pt x="2447211" y="1141403"/>
                </a:cubicBezTo>
                <a:cubicBezTo>
                  <a:pt x="2669578" y="1121364"/>
                  <a:pt x="2733996" y="1145455"/>
                  <a:pt x="2991057" y="1141403"/>
                </a:cubicBezTo>
                <a:cubicBezTo>
                  <a:pt x="3248118" y="1137351"/>
                  <a:pt x="3325955" y="1172605"/>
                  <a:pt x="3534903" y="1141403"/>
                </a:cubicBezTo>
                <a:cubicBezTo>
                  <a:pt x="3743851" y="1110201"/>
                  <a:pt x="3853178" y="1143760"/>
                  <a:pt x="4024364" y="1141403"/>
                </a:cubicBezTo>
                <a:cubicBezTo>
                  <a:pt x="4195550" y="1139046"/>
                  <a:pt x="4411942" y="1170292"/>
                  <a:pt x="4568210" y="1141403"/>
                </a:cubicBezTo>
                <a:cubicBezTo>
                  <a:pt x="4724478" y="1112514"/>
                  <a:pt x="5142406" y="1253349"/>
                  <a:pt x="5601517" y="1141403"/>
                </a:cubicBezTo>
                <a:cubicBezTo>
                  <a:pt x="5653058" y="1144542"/>
                  <a:pt x="5693437" y="1097223"/>
                  <a:pt x="5683046" y="1059874"/>
                </a:cubicBezTo>
                <a:cubicBezTo>
                  <a:pt x="5638257" y="941346"/>
                  <a:pt x="5703913" y="743361"/>
                  <a:pt x="5683046" y="570702"/>
                </a:cubicBezTo>
                <a:cubicBezTo>
                  <a:pt x="5662179" y="398043"/>
                  <a:pt x="5725032" y="184015"/>
                  <a:pt x="5683046" y="81529"/>
                </a:cubicBezTo>
                <a:close/>
                <a:moveTo>
                  <a:pt x="81529" y="326115"/>
                </a:moveTo>
                <a:cubicBezTo>
                  <a:pt x="137487" y="320996"/>
                  <a:pt x="156378" y="288629"/>
                  <a:pt x="163058" y="244586"/>
                </a:cubicBezTo>
                <a:cubicBezTo>
                  <a:pt x="167310" y="218561"/>
                  <a:pt x="144048" y="203803"/>
                  <a:pt x="122294" y="203822"/>
                </a:cubicBezTo>
                <a:cubicBezTo>
                  <a:pt x="100639" y="207161"/>
                  <a:pt x="81451" y="217852"/>
                  <a:pt x="81530" y="244586"/>
                </a:cubicBezTo>
                <a:cubicBezTo>
                  <a:pt x="84476" y="266929"/>
                  <a:pt x="75151" y="293984"/>
                  <a:pt x="81529" y="326115"/>
                </a:cubicBezTo>
                <a:close/>
              </a:path>
              <a:path w="5683046" h="1304461" fill="darkenLess" stroke="0" extrusionOk="0">
                <a:moveTo>
                  <a:pt x="81529" y="326115"/>
                </a:moveTo>
                <a:cubicBezTo>
                  <a:pt x="124364" y="317591"/>
                  <a:pt x="157135" y="294730"/>
                  <a:pt x="163058" y="244586"/>
                </a:cubicBezTo>
                <a:cubicBezTo>
                  <a:pt x="168871" y="219679"/>
                  <a:pt x="141750" y="199015"/>
                  <a:pt x="122294" y="203822"/>
                </a:cubicBezTo>
                <a:cubicBezTo>
                  <a:pt x="96392" y="205940"/>
                  <a:pt x="78418" y="227167"/>
                  <a:pt x="81530" y="244586"/>
                </a:cubicBezTo>
                <a:cubicBezTo>
                  <a:pt x="79787" y="265011"/>
                  <a:pt x="74377" y="300169"/>
                  <a:pt x="81529" y="326115"/>
                </a:cubicBezTo>
                <a:close/>
                <a:moveTo>
                  <a:pt x="5601517" y="163058"/>
                </a:moveTo>
                <a:cubicBezTo>
                  <a:pt x="5646461" y="159865"/>
                  <a:pt x="5670195" y="123977"/>
                  <a:pt x="5683046" y="81529"/>
                </a:cubicBezTo>
                <a:cubicBezTo>
                  <a:pt x="5693176" y="39769"/>
                  <a:pt x="5646980" y="1410"/>
                  <a:pt x="5601517" y="0"/>
                </a:cubicBezTo>
                <a:cubicBezTo>
                  <a:pt x="5564030" y="2821"/>
                  <a:pt x="5519195" y="32807"/>
                  <a:pt x="5519988" y="81529"/>
                </a:cubicBezTo>
                <a:cubicBezTo>
                  <a:pt x="5523816" y="101773"/>
                  <a:pt x="5537958" y="127104"/>
                  <a:pt x="5560752" y="122293"/>
                </a:cubicBezTo>
                <a:cubicBezTo>
                  <a:pt x="5582812" y="126431"/>
                  <a:pt x="5605378" y="104496"/>
                  <a:pt x="5601516" y="81529"/>
                </a:cubicBezTo>
                <a:cubicBezTo>
                  <a:pt x="5601177" y="105940"/>
                  <a:pt x="5597711" y="139340"/>
                  <a:pt x="5601517" y="163058"/>
                </a:cubicBezTo>
                <a:close/>
              </a:path>
              <a:path w="5683046" h="1304461" fill="none" extrusionOk="0">
                <a:moveTo>
                  <a:pt x="0" y="244586"/>
                </a:moveTo>
                <a:cubicBezTo>
                  <a:pt x="13000" y="196410"/>
                  <a:pt x="31825" y="163542"/>
                  <a:pt x="81529" y="163057"/>
                </a:cubicBezTo>
                <a:cubicBezTo>
                  <a:pt x="243891" y="158334"/>
                  <a:pt x="319294" y="176103"/>
                  <a:pt x="462221" y="163057"/>
                </a:cubicBezTo>
                <a:cubicBezTo>
                  <a:pt x="605148" y="150011"/>
                  <a:pt x="724978" y="180353"/>
                  <a:pt x="897298" y="163057"/>
                </a:cubicBezTo>
                <a:cubicBezTo>
                  <a:pt x="1069618" y="145761"/>
                  <a:pt x="1232894" y="215262"/>
                  <a:pt x="1549913" y="163057"/>
                </a:cubicBezTo>
                <a:cubicBezTo>
                  <a:pt x="1866933" y="110852"/>
                  <a:pt x="1837067" y="203143"/>
                  <a:pt x="1930605" y="163057"/>
                </a:cubicBezTo>
                <a:cubicBezTo>
                  <a:pt x="2024143" y="122971"/>
                  <a:pt x="2310996" y="189931"/>
                  <a:pt x="2583220" y="163057"/>
                </a:cubicBezTo>
                <a:cubicBezTo>
                  <a:pt x="2855445" y="136183"/>
                  <a:pt x="2904129" y="216673"/>
                  <a:pt x="3127066" y="163058"/>
                </a:cubicBezTo>
                <a:cubicBezTo>
                  <a:pt x="3350003" y="109443"/>
                  <a:pt x="3439051" y="228421"/>
                  <a:pt x="3725297" y="163058"/>
                </a:cubicBezTo>
                <a:cubicBezTo>
                  <a:pt x="4011543" y="97695"/>
                  <a:pt x="4115390" y="227596"/>
                  <a:pt x="4323527" y="163058"/>
                </a:cubicBezTo>
                <a:cubicBezTo>
                  <a:pt x="4531664" y="98520"/>
                  <a:pt x="4717177" y="205822"/>
                  <a:pt x="4976142" y="163058"/>
                </a:cubicBezTo>
                <a:cubicBezTo>
                  <a:pt x="5235107" y="120294"/>
                  <a:pt x="5302626" y="165648"/>
                  <a:pt x="5519988" y="163058"/>
                </a:cubicBezTo>
                <a:cubicBezTo>
                  <a:pt x="5515983" y="129655"/>
                  <a:pt x="5521165" y="120615"/>
                  <a:pt x="5519988" y="81529"/>
                </a:cubicBezTo>
                <a:cubicBezTo>
                  <a:pt x="5515360" y="33658"/>
                  <a:pt x="5554795" y="7530"/>
                  <a:pt x="5601517" y="0"/>
                </a:cubicBezTo>
                <a:cubicBezTo>
                  <a:pt x="5640169" y="-2007"/>
                  <a:pt x="5684555" y="36560"/>
                  <a:pt x="5683046" y="81529"/>
                </a:cubicBezTo>
                <a:cubicBezTo>
                  <a:pt x="5698463" y="202909"/>
                  <a:pt x="5640644" y="350069"/>
                  <a:pt x="5683046" y="580485"/>
                </a:cubicBezTo>
                <a:cubicBezTo>
                  <a:pt x="5725448" y="810901"/>
                  <a:pt x="5654734" y="869769"/>
                  <a:pt x="5683046" y="1059875"/>
                </a:cubicBezTo>
                <a:cubicBezTo>
                  <a:pt x="5682945" y="1106684"/>
                  <a:pt x="5650272" y="1129653"/>
                  <a:pt x="5601517" y="1141404"/>
                </a:cubicBezTo>
                <a:cubicBezTo>
                  <a:pt x="5324323" y="1201621"/>
                  <a:pt x="5184051" y="1111560"/>
                  <a:pt x="5003287" y="1141404"/>
                </a:cubicBezTo>
                <a:cubicBezTo>
                  <a:pt x="4822523" y="1171248"/>
                  <a:pt x="4793761" y="1125582"/>
                  <a:pt x="4622594" y="1141404"/>
                </a:cubicBezTo>
                <a:cubicBezTo>
                  <a:pt x="4451427" y="1157226"/>
                  <a:pt x="4249154" y="1076568"/>
                  <a:pt x="4024364" y="1141404"/>
                </a:cubicBezTo>
                <a:cubicBezTo>
                  <a:pt x="3799574" y="1206240"/>
                  <a:pt x="3661458" y="1123305"/>
                  <a:pt x="3534903" y="1141404"/>
                </a:cubicBezTo>
                <a:cubicBezTo>
                  <a:pt x="3408348" y="1159503"/>
                  <a:pt x="3031565" y="1072769"/>
                  <a:pt x="2882288" y="1141404"/>
                </a:cubicBezTo>
                <a:cubicBezTo>
                  <a:pt x="2733011" y="1210038"/>
                  <a:pt x="2454804" y="1124890"/>
                  <a:pt x="2338442" y="1141403"/>
                </a:cubicBezTo>
                <a:cubicBezTo>
                  <a:pt x="2222080" y="1157916"/>
                  <a:pt x="1954005" y="1103086"/>
                  <a:pt x="1794596" y="1141403"/>
                </a:cubicBezTo>
                <a:cubicBezTo>
                  <a:pt x="1635187" y="1179720"/>
                  <a:pt x="1452330" y="1138907"/>
                  <a:pt x="1305134" y="1141403"/>
                </a:cubicBezTo>
                <a:cubicBezTo>
                  <a:pt x="1157938" y="1143899"/>
                  <a:pt x="1052468" y="1133023"/>
                  <a:pt x="870058" y="1141403"/>
                </a:cubicBezTo>
                <a:cubicBezTo>
                  <a:pt x="687648" y="1149783"/>
                  <a:pt x="428493" y="1091504"/>
                  <a:pt x="163058" y="1141403"/>
                </a:cubicBezTo>
                <a:cubicBezTo>
                  <a:pt x="164076" y="1170174"/>
                  <a:pt x="157747" y="1186076"/>
                  <a:pt x="163058" y="1222932"/>
                </a:cubicBezTo>
                <a:cubicBezTo>
                  <a:pt x="162526" y="1280708"/>
                  <a:pt x="128318" y="1302803"/>
                  <a:pt x="81529" y="1304461"/>
                </a:cubicBezTo>
                <a:cubicBezTo>
                  <a:pt x="25394" y="1309792"/>
                  <a:pt x="-3023" y="1267902"/>
                  <a:pt x="0" y="1222932"/>
                </a:cubicBezTo>
                <a:cubicBezTo>
                  <a:pt x="-22551" y="1112717"/>
                  <a:pt x="36203" y="987718"/>
                  <a:pt x="0" y="753326"/>
                </a:cubicBezTo>
                <a:cubicBezTo>
                  <a:pt x="-36203" y="518934"/>
                  <a:pt x="35011" y="404069"/>
                  <a:pt x="0" y="244586"/>
                </a:cubicBezTo>
                <a:close/>
                <a:moveTo>
                  <a:pt x="5519988" y="163058"/>
                </a:moveTo>
                <a:cubicBezTo>
                  <a:pt x="5546585" y="154066"/>
                  <a:pt x="5570074" y="166052"/>
                  <a:pt x="5601517" y="163058"/>
                </a:cubicBezTo>
                <a:cubicBezTo>
                  <a:pt x="5647025" y="166406"/>
                  <a:pt x="5686305" y="123017"/>
                  <a:pt x="5683046" y="81529"/>
                </a:cubicBezTo>
                <a:moveTo>
                  <a:pt x="5601517" y="163058"/>
                </a:moveTo>
                <a:cubicBezTo>
                  <a:pt x="5592839" y="136606"/>
                  <a:pt x="5606062" y="118436"/>
                  <a:pt x="5601517" y="81529"/>
                </a:cubicBezTo>
                <a:cubicBezTo>
                  <a:pt x="5600814" y="104102"/>
                  <a:pt x="5584002" y="120771"/>
                  <a:pt x="5560753" y="122293"/>
                </a:cubicBezTo>
                <a:cubicBezTo>
                  <a:pt x="5536301" y="127459"/>
                  <a:pt x="5522818" y="103718"/>
                  <a:pt x="5519989" y="81529"/>
                </a:cubicBezTo>
                <a:moveTo>
                  <a:pt x="81529" y="326115"/>
                </a:moveTo>
                <a:cubicBezTo>
                  <a:pt x="78493" y="294665"/>
                  <a:pt x="86842" y="277217"/>
                  <a:pt x="81529" y="244586"/>
                </a:cubicBezTo>
                <a:cubicBezTo>
                  <a:pt x="82815" y="224052"/>
                  <a:pt x="103218" y="208794"/>
                  <a:pt x="122293" y="203822"/>
                </a:cubicBezTo>
                <a:cubicBezTo>
                  <a:pt x="141051" y="201753"/>
                  <a:pt x="168037" y="220727"/>
                  <a:pt x="163057" y="244586"/>
                </a:cubicBezTo>
                <a:cubicBezTo>
                  <a:pt x="160568" y="290425"/>
                  <a:pt x="128733" y="331212"/>
                  <a:pt x="81528" y="326115"/>
                </a:cubicBezTo>
                <a:cubicBezTo>
                  <a:pt x="29302" y="327566"/>
                  <a:pt x="11129" y="288673"/>
                  <a:pt x="-1" y="244586"/>
                </a:cubicBezTo>
                <a:moveTo>
                  <a:pt x="163058" y="244586"/>
                </a:moveTo>
                <a:cubicBezTo>
                  <a:pt x="209033" y="412981"/>
                  <a:pt x="142179" y="518413"/>
                  <a:pt x="163058" y="701963"/>
                </a:cubicBezTo>
                <a:cubicBezTo>
                  <a:pt x="183937" y="885513"/>
                  <a:pt x="129295" y="991525"/>
                  <a:pt x="163058" y="1141403"/>
                </a:cubicBezTo>
              </a:path>
              <a:path w="5683046" h="1304461" fill="none" stroke="0" extrusionOk="0">
                <a:moveTo>
                  <a:pt x="0" y="244586"/>
                </a:moveTo>
                <a:cubicBezTo>
                  <a:pt x="-8229" y="202397"/>
                  <a:pt x="40296" y="172437"/>
                  <a:pt x="81529" y="163057"/>
                </a:cubicBezTo>
                <a:cubicBezTo>
                  <a:pt x="222578" y="92314"/>
                  <a:pt x="491588" y="197962"/>
                  <a:pt x="734144" y="163057"/>
                </a:cubicBezTo>
                <a:cubicBezTo>
                  <a:pt x="976700" y="128152"/>
                  <a:pt x="1032630" y="185089"/>
                  <a:pt x="1114836" y="163057"/>
                </a:cubicBezTo>
                <a:cubicBezTo>
                  <a:pt x="1197042" y="141025"/>
                  <a:pt x="1496790" y="221213"/>
                  <a:pt x="1604298" y="163057"/>
                </a:cubicBezTo>
                <a:cubicBezTo>
                  <a:pt x="1711806" y="104901"/>
                  <a:pt x="1857957" y="181614"/>
                  <a:pt x="2093759" y="163057"/>
                </a:cubicBezTo>
                <a:cubicBezTo>
                  <a:pt x="2329561" y="144500"/>
                  <a:pt x="2512685" y="224272"/>
                  <a:pt x="2746374" y="163057"/>
                </a:cubicBezTo>
                <a:cubicBezTo>
                  <a:pt x="2980063" y="101842"/>
                  <a:pt x="3213690" y="200247"/>
                  <a:pt x="3344604" y="163058"/>
                </a:cubicBezTo>
                <a:cubicBezTo>
                  <a:pt x="3475518" y="125868"/>
                  <a:pt x="3716307" y="164725"/>
                  <a:pt x="3997219" y="163058"/>
                </a:cubicBezTo>
                <a:cubicBezTo>
                  <a:pt x="4278131" y="161391"/>
                  <a:pt x="4445622" y="224920"/>
                  <a:pt x="4595450" y="163058"/>
                </a:cubicBezTo>
                <a:cubicBezTo>
                  <a:pt x="4745278" y="101196"/>
                  <a:pt x="5098461" y="183027"/>
                  <a:pt x="5519988" y="163058"/>
                </a:cubicBezTo>
                <a:cubicBezTo>
                  <a:pt x="5513696" y="134423"/>
                  <a:pt x="5524680" y="101661"/>
                  <a:pt x="5519988" y="81529"/>
                </a:cubicBezTo>
                <a:cubicBezTo>
                  <a:pt x="5527428" y="35438"/>
                  <a:pt x="5558470" y="-8633"/>
                  <a:pt x="5601517" y="0"/>
                </a:cubicBezTo>
                <a:cubicBezTo>
                  <a:pt x="5655096" y="-8478"/>
                  <a:pt x="5684298" y="36066"/>
                  <a:pt x="5683046" y="81529"/>
                </a:cubicBezTo>
                <a:cubicBezTo>
                  <a:pt x="5723563" y="275808"/>
                  <a:pt x="5638358" y="320526"/>
                  <a:pt x="5683046" y="541352"/>
                </a:cubicBezTo>
                <a:cubicBezTo>
                  <a:pt x="5727734" y="762178"/>
                  <a:pt x="5622501" y="910100"/>
                  <a:pt x="5683046" y="1059875"/>
                </a:cubicBezTo>
                <a:cubicBezTo>
                  <a:pt x="5677753" y="1095106"/>
                  <a:pt x="5647837" y="1141005"/>
                  <a:pt x="5601517" y="1141404"/>
                </a:cubicBezTo>
                <a:cubicBezTo>
                  <a:pt x="5322224" y="1167789"/>
                  <a:pt x="5299298" y="1083152"/>
                  <a:pt x="5003287" y="1141404"/>
                </a:cubicBezTo>
                <a:cubicBezTo>
                  <a:pt x="4707276" y="1199656"/>
                  <a:pt x="4769780" y="1119816"/>
                  <a:pt x="4622594" y="1141404"/>
                </a:cubicBezTo>
                <a:cubicBezTo>
                  <a:pt x="4475408" y="1162992"/>
                  <a:pt x="4289553" y="1135999"/>
                  <a:pt x="4133133" y="1141404"/>
                </a:cubicBezTo>
                <a:cubicBezTo>
                  <a:pt x="3976713" y="1146809"/>
                  <a:pt x="3687363" y="1084901"/>
                  <a:pt x="3534903" y="1141404"/>
                </a:cubicBezTo>
                <a:cubicBezTo>
                  <a:pt x="3382443" y="1197907"/>
                  <a:pt x="3137459" y="1133488"/>
                  <a:pt x="2882288" y="1141404"/>
                </a:cubicBezTo>
                <a:cubicBezTo>
                  <a:pt x="2627117" y="1149320"/>
                  <a:pt x="2631908" y="1135303"/>
                  <a:pt x="2392826" y="1141403"/>
                </a:cubicBezTo>
                <a:cubicBezTo>
                  <a:pt x="2153744" y="1147504"/>
                  <a:pt x="2105016" y="1121247"/>
                  <a:pt x="1903365" y="1141403"/>
                </a:cubicBezTo>
                <a:cubicBezTo>
                  <a:pt x="1701714" y="1161559"/>
                  <a:pt x="1603376" y="1109037"/>
                  <a:pt x="1468288" y="1141403"/>
                </a:cubicBezTo>
                <a:cubicBezTo>
                  <a:pt x="1333200" y="1173769"/>
                  <a:pt x="1221305" y="1110888"/>
                  <a:pt x="1087596" y="1141403"/>
                </a:cubicBezTo>
                <a:cubicBezTo>
                  <a:pt x="953887" y="1171918"/>
                  <a:pt x="609201" y="1137867"/>
                  <a:pt x="163058" y="1141403"/>
                </a:cubicBezTo>
                <a:cubicBezTo>
                  <a:pt x="166952" y="1159947"/>
                  <a:pt x="157374" y="1187800"/>
                  <a:pt x="163058" y="1222932"/>
                </a:cubicBezTo>
                <a:cubicBezTo>
                  <a:pt x="158909" y="1264421"/>
                  <a:pt x="126894" y="1305716"/>
                  <a:pt x="81529" y="1304461"/>
                </a:cubicBezTo>
                <a:cubicBezTo>
                  <a:pt x="36510" y="1311638"/>
                  <a:pt x="-5596" y="1256806"/>
                  <a:pt x="0" y="1222932"/>
                </a:cubicBezTo>
                <a:cubicBezTo>
                  <a:pt x="-50187" y="1055844"/>
                  <a:pt x="51160" y="955259"/>
                  <a:pt x="0" y="753326"/>
                </a:cubicBezTo>
                <a:cubicBezTo>
                  <a:pt x="-51160" y="551393"/>
                  <a:pt x="52520" y="412212"/>
                  <a:pt x="0" y="244586"/>
                </a:cubicBezTo>
                <a:close/>
                <a:moveTo>
                  <a:pt x="5519988" y="163058"/>
                </a:moveTo>
                <a:cubicBezTo>
                  <a:pt x="5556913" y="162206"/>
                  <a:pt x="5568421" y="167007"/>
                  <a:pt x="5601517" y="163058"/>
                </a:cubicBezTo>
                <a:cubicBezTo>
                  <a:pt x="5656586" y="167727"/>
                  <a:pt x="5681996" y="129520"/>
                  <a:pt x="5683046" y="81529"/>
                </a:cubicBezTo>
                <a:moveTo>
                  <a:pt x="5601517" y="163058"/>
                </a:moveTo>
                <a:cubicBezTo>
                  <a:pt x="5592474" y="129021"/>
                  <a:pt x="5609810" y="118070"/>
                  <a:pt x="5601517" y="81529"/>
                </a:cubicBezTo>
                <a:cubicBezTo>
                  <a:pt x="5602568" y="104603"/>
                  <a:pt x="5583874" y="123392"/>
                  <a:pt x="5560753" y="122293"/>
                </a:cubicBezTo>
                <a:cubicBezTo>
                  <a:pt x="5534468" y="122880"/>
                  <a:pt x="5521493" y="103367"/>
                  <a:pt x="5519989" y="81529"/>
                </a:cubicBezTo>
                <a:moveTo>
                  <a:pt x="81529" y="326115"/>
                </a:moveTo>
                <a:cubicBezTo>
                  <a:pt x="72160" y="307600"/>
                  <a:pt x="85589" y="265087"/>
                  <a:pt x="81529" y="244586"/>
                </a:cubicBezTo>
                <a:cubicBezTo>
                  <a:pt x="82528" y="222260"/>
                  <a:pt x="97793" y="206744"/>
                  <a:pt x="122293" y="203822"/>
                </a:cubicBezTo>
                <a:cubicBezTo>
                  <a:pt x="143414" y="202973"/>
                  <a:pt x="166743" y="222223"/>
                  <a:pt x="163057" y="244586"/>
                </a:cubicBezTo>
                <a:cubicBezTo>
                  <a:pt x="170937" y="288611"/>
                  <a:pt x="136555" y="325563"/>
                  <a:pt x="81528" y="326115"/>
                </a:cubicBezTo>
                <a:cubicBezTo>
                  <a:pt x="43839" y="330006"/>
                  <a:pt x="1949" y="282911"/>
                  <a:pt x="-1" y="244586"/>
                </a:cubicBezTo>
                <a:moveTo>
                  <a:pt x="163058" y="244586"/>
                </a:moveTo>
                <a:cubicBezTo>
                  <a:pt x="204301" y="442961"/>
                  <a:pt x="133858" y="569896"/>
                  <a:pt x="163058" y="666090"/>
                </a:cubicBezTo>
                <a:cubicBezTo>
                  <a:pt x="192258" y="762284"/>
                  <a:pt x="138188" y="907172"/>
                  <a:pt x="163058" y="1141403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6198222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68A4BF7F-AD40-8AD0-1168-A9AC797C9EB6}"/>
              </a:ext>
            </a:extLst>
          </p:cNvPr>
          <p:cNvSpPr txBox="1"/>
          <p:nvPr/>
        </p:nvSpPr>
        <p:spPr>
          <a:xfrm>
            <a:off x="5172190" y="1069095"/>
            <a:ext cx="573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讀取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1.txt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檔案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Intermediate file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" name="書卷: 水平 11">
            <a:extLst>
              <a:ext uri="{FF2B5EF4-FFF2-40B4-BE49-F238E27FC236}">
                <a16:creationId xmlns:a16="http://schemas.microsoft.com/office/drawing/2014/main" id="{861076EC-FE25-F154-017C-2D827E8BD318}"/>
              </a:ext>
            </a:extLst>
          </p:cNvPr>
          <p:cNvSpPr/>
          <p:nvPr/>
        </p:nvSpPr>
        <p:spPr>
          <a:xfrm>
            <a:off x="5114516" y="2276074"/>
            <a:ext cx="5683046" cy="1304461"/>
          </a:xfrm>
          <a:custGeom>
            <a:avLst/>
            <a:gdLst>
              <a:gd name="connsiteX0" fmla="*/ 5683046 w 5683046"/>
              <a:gd name="connsiteY0" fmla="*/ 81529 h 1304461"/>
              <a:gd name="connsiteX1" fmla="*/ 5601517 w 5683046"/>
              <a:gd name="connsiteY1" fmla="*/ 163058 h 1304461"/>
              <a:gd name="connsiteX2" fmla="*/ 5601517 w 5683046"/>
              <a:gd name="connsiteY2" fmla="*/ 81529 h 1304461"/>
              <a:gd name="connsiteX3" fmla="*/ 5560753 w 5683046"/>
              <a:gd name="connsiteY3" fmla="*/ 122293 h 1304461"/>
              <a:gd name="connsiteX4" fmla="*/ 5519989 w 5683046"/>
              <a:gd name="connsiteY4" fmla="*/ 81529 h 1304461"/>
              <a:gd name="connsiteX5" fmla="*/ 5519988 w 5683046"/>
              <a:gd name="connsiteY5" fmla="*/ 163058 h 1304461"/>
              <a:gd name="connsiteX6" fmla="*/ 5030527 w 5683046"/>
              <a:gd name="connsiteY6" fmla="*/ 163058 h 1304461"/>
              <a:gd name="connsiteX7" fmla="*/ 4541065 w 5683046"/>
              <a:gd name="connsiteY7" fmla="*/ 163058 h 1304461"/>
              <a:gd name="connsiteX8" fmla="*/ 3997219 w 5683046"/>
              <a:gd name="connsiteY8" fmla="*/ 163058 h 1304461"/>
              <a:gd name="connsiteX9" fmla="*/ 3453374 w 5683046"/>
              <a:gd name="connsiteY9" fmla="*/ 163058 h 1304461"/>
              <a:gd name="connsiteX10" fmla="*/ 2909528 w 5683046"/>
              <a:gd name="connsiteY10" fmla="*/ 163058 h 1304461"/>
              <a:gd name="connsiteX11" fmla="*/ 2365682 w 5683046"/>
              <a:gd name="connsiteY11" fmla="*/ 163058 h 1304461"/>
              <a:gd name="connsiteX12" fmla="*/ 1876220 w 5683046"/>
              <a:gd name="connsiteY12" fmla="*/ 163058 h 1304461"/>
              <a:gd name="connsiteX13" fmla="*/ 1277990 w 5683046"/>
              <a:gd name="connsiteY13" fmla="*/ 163058 h 1304461"/>
              <a:gd name="connsiteX14" fmla="*/ 788529 w 5683046"/>
              <a:gd name="connsiteY14" fmla="*/ 163058 h 1304461"/>
              <a:gd name="connsiteX15" fmla="*/ 81529 w 5683046"/>
              <a:gd name="connsiteY15" fmla="*/ 163058 h 1304461"/>
              <a:gd name="connsiteX16" fmla="*/ 0 w 5683046"/>
              <a:gd name="connsiteY16" fmla="*/ 244587 h 1304461"/>
              <a:gd name="connsiteX17" fmla="*/ 0 w 5683046"/>
              <a:gd name="connsiteY17" fmla="*/ 714193 h 1304461"/>
              <a:gd name="connsiteX18" fmla="*/ 0 w 5683046"/>
              <a:gd name="connsiteY18" fmla="*/ 1222932 h 1304461"/>
              <a:gd name="connsiteX19" fmla="*/ 81529 w 5683046"/>
              <a:gd name="connsiteY19" fmla="*/ 1304461 h 1304461"/>
              <a:gd name="connsiteX20" fmla="*/ 163058 w 5683046"/>
              <a:gd name="connsiteY20" fmla="*/ 1222932 h 1304461"/>
              <a:gd name="connsiteX21" fmla="*/ 163058 w 5683046"/>
              <a:gd name="connsiteY21" fmla="*/ 1141403 h 1304461"/>
              <a:gd name="connsiteX22" fmla="*/ 761288 w 5683046"/>
              <a:gd name="connsiteY22" fmla="*/ 1141403 h 1304461"/>
              <a:gd name="connsiteX23" fmla="*/ 1413904 w 5683046"/>
              <a:gd name="connsiteY23" fmla="*/ 1141403 h 1304461"/>
              <a:gd name="connsiteX24" fmla="*/ 2066519 w 5683046"/>
              <a:gd name="connsiteY24" fmla="*/ 1141403 h 1304461"/>
              <a:gd name="connsiteX25" fmla="*/ 2610365 w 5683046"/>
              <a:gd name="connsiteY25" fmla="*/ 1141403 h 1304461"/>
              <a:gd name="connsiteX26" fmla="*/ 3262980 w 5683046"/>
              <a:gd name="connsiteY26" fmla="*/ 1141403 h 1304461"/>
              <a:gd name="connsiteX27" fmla="*/ 3643672 w 5683046"/>
              <a:gd name="connsiteY27" fmla="*/ 1141403 h 1304461"/>
              <a:gd name="connsiteX28" fmla="*/ 4241902 w 5683046"/>
              <a:gd name="connsiteY28" fmla="*/ 1141403 h 1304461"/>
              <a:gd name="connsiteX29" fmla="*/ 4731364 w 5683046"/>
              <a:gd name="connsiteY29" fmla="*/ 1141403 h 1304461"/>
              <a:gd name="connsiteX30" fmla="*/ 5601517 w 5683046"/>
              <a:gd name="connsiteY30" fmla="*/ 1141403 h 1304461"/>
              <a:gd name="connsiteX31" fmla="*/ 5683046 w 5683046"/>
              <a:gd name="connsiteY31" fmla="*/ 1059874 h 1304461"/>
              <a:gd name="connsiteX32" fmla="*/ 5683046 w 5683046"/>
              <a:gd name="connsiteY32" fmla="*/ 600052 h 1304461"/>
              <a:gd name="connsiteX33" fmla="*/ 5683046 w 5683046"/>
              <a:gd name="connsiteY33" fmla="*/ 81529 h 1304461"/>
              <a:gd name="connsiteX34" fmla="*/ 81529 w 5683046"/>
              <a:gd name="connsiteY34" fmla="*/ 326115 h 1304461"/>
              <a:gd name="connsiteX35" fmla="*/ 163058 w 5683046"/>
              <a:gd name="connsiteY35" fmla="*/ 244586 h 1304461"/>
              <a:gd name="connsiteX36" fmla="*/ 122294 w 5683046"/>
              <a:gd name="connsiteY36" fmla="*/ 203822 h 1304461"/>
              <a:gd name="connsiteX37" fmla="*/ 81530 w 5683046"/>
              <a:gd name="connsiteY37" fmla="*/ 244586 h 1304461"/>
              <a:gd name="connsiteX38" fmla="*/ 81529 w 5683046"/>
              <a:gd name="connsiteY38" fmla="*/ 326115 h 1304461"/>
              <a:gd name="connsiteX0" fmla="*/ 81529 w 5683046"/>
              <a:gd name="connsiteY0" fmla="*/ 326115 h 1304461"/>
              <a:gd name="connsiteX1" fmla="*/ 163058 w 5683046"/>
              <a:gd name="connsiteY1" fmla="*/ 244586 h 1304461"/>
              <a:gd name="connsiteX2" fmla="*/ 122294 w 5683046"/>
              <a:gd name="connsiteY2" fmla="*/ 203822 h 1304461"/>
              <a:gd name="connsiteX3" fmla="*/ 81530 w 5683046"/>
              <a:gd name="connsiteY3" fmla="*/ 244586 h 1304461"/>
              <a:gd name="connsiteX4" fmla="*/ 81529 w 5683046"/>
              <a:gd name="connsiteY4" fmla="*/ 326115 h 1304461"/>
              <a:gd name="connsiteX5" fmla="*/ 5601517 w 5683046"/>
              <a:gd name="connsiteY5" fmla="*/ 163058 h 1304461"/>
              <a:gd name="connsiteX6" fmla="*/ 5683046 w 5683046"/>
              <a:gd name="connsiteY6" fmla="*/ 81529 h 1304461"/>
              <a:gd name="connsiteX7" fmla="*/ 5601517 w 5683046"/>
              <a:gd name="connsiteY7" fmla="*/ 0 h 1304461"/>
              <a:gd name="connsiteX8" fmla="*/ 5519988 w 5683046"/>
              <a:gd name="connsiteY8" fmla="*/ 81529 h 1304461"/>
              <a:gd name="connsiteX9" fmla="*/ 5560752 w 5683046"/>
              <a:gd name="connsiteY9" fmla="*/ 122293 h 1304461"/>
              <a:gd name="connsiteX10" fmla="*/ 5601516 w 5683046"/>
              <a:gd name="connsiteY10" fmla="*/ 81529 h 1304461"/>
              <a:gd name="connsiteX11" fmla="*/ 5601517 w 5683046"/>
              <a:gd name="connsiteY11" fmla="*/ 163058 h 1304461"/>
              <a:gd name="connsiteX0" fmla="*/ 0 w 5683046"/>
              <a:gd name="connsiteY0" fmla="*/ 244586 h 1304461"/>
              <a:gd name="connsiteX1" fmla="*/ 81529 w 5683046"/>
              <a:gd name="connsiteY1" fmla="*/ 163057 h 1304461"/>
              <a:gd name="connsiteX2" fmla="*/ 679759 w 5683046"/>
              <a:gd name="connsiteY2" fmla="*/ 163057 h 1304461"/>
              <a:gd name="connsiteX3" fmla="*/ 1114836 w 5683046"/>
              <a:gd name="connsiteY3" fmla="*/ 163057 h 1304461"/>
              <a:gd name="connsiteX4" fmla="*/ 1549913 w 5683046"/>
              <a:gd name="connsiteY4" fmla="*/ 163057 h 1304461"/>
              <a:gd name="connsiteX5" fmla="*/ 2039374 w 5683046"/>
              <a:gd name="connsiteY5" fmla="*/ 163057 h 1304461"/>
              <a:gd name="connsiteX6" fmla="*/ 2637605 w 5683046"/>
              <a:gd name="connsiteY6" fmla="*/ 163057 h 1304461"/>
              <a:gd name="connsiteX7" fmla="*/ 3018297 w 5683046"/>
              <a:gd name="connsiteY7" fmla="*/ 163058 h 1304461"/>
              <a:gd name="connsiteX8" fmla="*/ 3453374 w 5683046"/>
              <a:gd name="connsiteY8" fmla="*/ 163058 h 1304461"/>
              <a:gd name="connsiteX9" fmla="*/ 4105989 w 5683046"/>
              <a:gd name="connsiteY9" fmla="*/ 163058 h 1304461"/>
              <a:gd name="connsiteX10" fmla="*/ 4704219 w 5683046"/>
              <a:gd name="connsiteY10" fmla="*/ 163058 h 1304461"/>
              <a:gd name="connsiteX11" fmla="*/ 5519988 w 5683046"/>
              <a:gd name="connsiteY11" fmla="*/ 163058 h 1304461"/>
              <a:gd name="connsiteX12" fmla="*/ 5519988 w 5683046"/>
              <a:gd name="connsiteY12" fmla="*/ 81529 h 1304461"/>
              <a:gd name="connsiteX13" fmla="*/ 5601517 w 5683046"/>
              <a:gd name="connsiteY13" fmla="*/ 0 h 1304461"/>
              <a:gd name="connsiteX14" fmla="*/ 5683046 w 5683046"/>
              <a:gd name="connsiteY14" fmla="*/ 81529 h 1304461"/>
              <a:gd name="connsiteX15" fmla="*/ 5683046 w 5683046"/>
              <a:gd name="connsiteY15" fmla="*/ 541352 h 1304461"/>
              <a:gd name="connsiteX16" fmla="*/ 5683046 w 5683046"/>
              <a:gd name="connsiteY16" fmla="*/ 1059875 h 1304461"/>
              <a:gd name="connsiteX17" fmla="*/ 5601517 w 5683046"/>
              <a:gd name="connsiteY17" fmla="*/ 1141404 h 1304461"/>
              <a:gd name="connsiteX18" fmla="*/ 5166440 w 5683046"/>
              <a:gd name="connsiteY18" fmla="*/ 1141404 h 1304461"/>
              <a:gd name="connsiteX19" fmla="*/ 4568210 w 5683046"/>
              <a:gd name="connsiteY19" fmla="*/ 1141404 h 1304461"/>
              <a:gd name="connsiteX20" fmla="*/ 3969979 w 5683046"/>
              <a:gd name="connsiteY20" fmla="*/ 1141404 h 1304461"/>
              <a:gd name="connsiteX21" fmla="*/ 3371749 w 5683046"/>
              <a:gd name="connsiteY21" fmla="*/ 1141404 h 1304461"/>
              <a:gd name="connsiteX22" fmla="*/ 2827903 w 5683046"/>
              <a:gd name="connsiteY22" fmla="*/ 1141403 h 1304461"/>
              <a:gd name="connsiteX23" fmla="*/ 2175288 w 5683046"/>
              <a:gd name="connsiteY23" fmla="*/ 1141403 h 1304461"/>
              <a:gd name="connsiteX24" fmla="*/ 1631442 w 5683046"/>
              <a:gd name="connsiteY24" fmla="*/ 1141403 h 1304461"/>
              <a:gd name="connsiteX25" fmla="*/ 978827 w 5683046"/>
              <a:gd name="connsiteY25" fmla="*/ 1141403 h 1304461"/>
              <a:gd name="connsiteX26" fmla="*/ 163058 w 5683046"/>
              <a:gd name="connsiteY26" fmla="*/ 1141403 h 1304461"/>
              <a:gd name="connsiteX27" fmla="*/ 163058 w 5683046"/>
              <a:gd name="connsiteY27" fmla="*/ 1222932 h 1304461"/>
              <a:gd name="connsiteX28" fmla="*/ 81529 w 5683046"/>
              <a:gd name="connsiteY28" fmla="*/ 1304461 h 1304461"/>
              <a:gd name="connsiteX29" fmla="*/ 0 w 5683046"/>
              <a:gd name="connsiteY29" fmla="*/ 1222932 h 1304461"/>
              <a:gd name="connsiteX30" fmla="*/ 0 w 5683046"/>
              <a:gd name="connsiteY30" fmla="*/ 753326 h 1304461"/>
              <a:gd name="connsiteX31" fmla="*/ 0 w 5683046"/>
              <a:gd name="connsiteY31" fmla="*/ 244586 h 1304461"/>
              <a:gd name="connsiteX32" fmla="*/ 5519988 w 5683046"/>
              <a:gd name="connsiteY32" fmla="*/ 163058 h 1304461"/>
              <a:gd name="connsiteX33" fmla="*/ 5601517 w 5683046"/>
              <a:gd name="connsiteY33" fmla="*/ 163058 h 1304461"/>
              <a:gd name="connsiteX34" fmla="*/ 5683046 w 5683046"/>
              <a:gd name="connsiteY34" fmla="*/ 81529 h 1304461"/>
              <a:gd name="connsiteX35" fmla="*/ 5601517 w 5683046"/>
              <a:gd name="connsiteY35" fmla="*/ 163058 h 1304461"/>
              <a:gd name="connsiteX36" fmla="*/ 5601517 w 5683046"/>
              <a:gd name="connsiteY36" fmla="*/ 81529 h 1304461"/>
              <a:gd name="connsiteX37" fmla="*/ 5560753 w 5683046"/>
              <a:gd name="connsiteY37" fmla="*/ 122293 h 1304461"/>
              <a:gd name="connsiteX38" fmla="*/ 5519989 w 5683046"/>
              <a:gd name="connsiteY38" fmla="*/ 81529 h 1304461"/>
              <a:gd name="connsiteX39" fmla="*/ 81529 w 5683046"/>
              <a:gd name="connsiteY39" fmla="*/ 326115 h 1304461"/>
              <a:gd name="connsiteX40" fmla="*/ 81529 w 5683046"/>
              <a:gd name="connsiteY40" fmla="*/ 244586 h 1304461"/>
              <a:gd name="connsiteX41" fmla="*/ 122293 w 5683046"/>
              <a:gd name="connsiteY41" fmla="*/ 203822 h 1304461"/>
              <a:gd name="connsiteX42" fmla="*/ 163057 w 5683046"/>
              <a:gd name="connsiteY42" fmla="*/ 244586 h 1304461"/>
              <a:gd name="connsiteX43" fmla="*/ 81528 w 5683046"/>
              <a:gd name="connsiteY43" fmla="*/ 326115 h 1304461"/>
              <a:gd name="connsiteX44" fmla="*/ -1 w 5683046"/>
              <a:gd name="connsiteY44" fmla="*/ 244586 h 1304461"/>
              <a:gd name="connsiteX45" fmla="*/ 163058 w 5683046"/>
              <a:gd name="connsiteY45" fmla="*/ 244586 h 1304461"/>
              <a:gd name="connsiteX46" fmla="*/ 163058 w 5683046"/>
              <a:gd name="connsiteY46" fmla="*/ 710931 h 1304461"/>
              <a:gd name="connsiteX47" fmla="*/ 163058 w 5683046"/>
              <a:gd name="connsiteY47" fmla="*/ 1141403 h 13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83046" h="1304461" stroke="0" extrusionOk="0">
                <a:moveTo>
                  <a:pt x="5683046" y="81529"/>
                </a:moveTo>
                <a:cubicBezTo>
                  <a:pt x="5666857" y="114576"/>
                  <a:pt x="5629282" y="125821"/>
                  <a:pt x="5601517" y="163058"/>
                </a:cubicBezTo>
                <a:cubicBezTo>
                  <a:pt x="5596038" y="145823"/>
                  <a:pt x="5601658" y="115945"/>
                  <a:pt x="5601517" y="81529"/>
                </a:cubicBezTo>
                <a:cubicBezTo>
                  <a:pt x="5599987" y="102647"/>
                  <a:pt x="5578875" y="125177"/>
                  <a:pt x="5560753" y="122293"/>
                </a:cubicBezTo>
                <a:cubicBezTo>
                  <a:pt x="5543732" y="121142"/>
                  <a:pt x="5519922" y="103329"/>
                  <a:pt x="5519989" y="81529"/>
                </a:cubicBezTo>
                <a:cubicBezTo>
                  <a:pt x="5519818" y="110225"/>
                  <a:pt x="5516308" y="137046"/>
                  <a:pt x="5519988" y="163058"/>
                </a:cubicBezTo>
                <a:cubicBezTo>
                  <a:pt x="5370735" y="219009"/>
                  <a:pt x="5174857" y="111134"/>
                  <a:pt x="5030527" y="163058"/>
                </a:cubicBezTo>
                <a:cubicBezTo>
                  <a:pt x="4886197" y="214982"/>
                  <a:pt x="4780229" y="145217"/>
                  <a:pt x="4541065" y="163058"/>
                </a:cubicBezTo>
                <a:cubicBezTo>
                  <a:pt x="4301901" y="180899"/>
                  <a:pt x="4239626" y="119762"/>
                  <a:pt x="3997219" y="163058"/>
                </a:cubicBezTo>
                <a:cubicBezTo>
                  <a:pt x="3754812" y="206354"/>
                  <a:pt x="3682895" y="145853"/>
                  <a:pt x="3453374" y="163058"/>
                </a:cubicBezTo>
                <a:cubicBezTo>
                  <a:pt x="3223853" y="180263"/>
                  <a:pt x="3078915" y="111384"/>
                  <a:pt x="2909528" y="163058"/>
                </a:cubicBezTo>
                <a:cubicBezTo>
                  <a:pt x="2740141" y="214732"/>
                  <a:pt x="2567401" y="141448"/>
                  <a:pt x="2365682" y="163058"/>
                </a:cubicBezTo>
                <a:cubicBezTo>
                  <a:pt x="2163963" y="184668"/>
                  <a:pt x="2026875" y="138064"/>
                  <a:pt x="1876220" y="163058"/>
                </a:cubicBezTo>
                <a:cubicBezTo>
                  <a:pt x="1725565" y="188052"/>
                  <a:pt x="1525550" y="150971"/>
                  <a:pt x="1277990" y="163058"/>
                </a:cubicBezTo>
                <a:cubicBezTo>
                  <a:pt x="1030430" y="175145"/>
                  <a:pt x="967813" y="131807"/>
                  <a:pt x="788529" y="163058"/>
                </a:cubicBezTo>
                <a:cubicBezTo>
                  <a:pt x="609245" y="194309"/>
                  <a:pt x="281997" y="162940"/>
                  <a:pt x="81529" y="163058"/>
                </a:cubicBezTo>
                <a:cubicBezTo>
                  <a:pt x="43667" y="159045"/>
                  <a:pt x="1188" y="198718"/>
                  <a:pt x="0" y="244587"/>
                </a:cubicBezTo>
                <a:cubicBezTo>
                  <a:pt x="5931" y="367257"/>
                  <a:pt x="-9594" y="488858"/>
                  <a:pt x="0" y="714193"/>
                </a:cubicBezTo>
                <a:cubicBezTo>
                  <a:pt x="9594" y="939528"/>
                  <a:pt x="-43975" y="1060987"/>
                  <a:pt x="0" y="1222932"/>
                </a:cubicBezTo>
                <a:cubicBezTo>
                  <a:pt x="8436" y="1260805"/>
                  <a:pt x="33044" y="1298205"/>
                  <a:pt x="81529" y="1304461"/>
                </a:cubicBezTo>
                <a:cubicBezTo>
                  <a:pt x="123688" y="1304775"/>
                  <a:pt x="164198" y="1271044"/>
                  <a:pt x="163058" y="1222932"/>
                </a:cubicBezTo>
                <a:cubicBezTo>
                  <a:pt x="158725" y="1194429"/>
                  <a:pt x="165236" y="1164745"/>
                  <a:pt x="163058" y="1141403"/>
                </a:cubicBezTo>
                <a:cubicBezTo>
                  <a:pt x="402298" y="1078377"/>
                  <a:pt x="560761" y="1152384"/>
                  <a:pt x="761288" y="1141403"/>
                </a:cubicBezTo>
                <a:cubicBezTo>
                  <a:pt x="961815" y="1130422"/>
                  <a:pt x="1112458" y="1146485"/>
                  <a:pt x="1413904" y="1141403"/>
                </a:cubicBezTo>
                <a:cubicBezTo>
                  <a:pt x="1715350" y="1136321"/>
                  <a:pt x="1914486" y="1160916"/>
                  <a:pt x="2066519" y="1141403"/>
                </a:cubicBezTo>
                <a:cubicBezTo>
                  <a:pt x="2218553" y="1121890"/>
                  <a:pt x="2486193" y="1192345"/>
                  <a:pt x="2610365" y="1141403"/>
                </a:cubicBezTo>
                <a:cubicBezTo>
                  <a:pt x="2734537" y="1090461"/>
                  <a:pt x="3030280" y="1170323"/>
                  <a:pt x="3262980" y="1141403"/>
                </a:cubicBezTo>
                <a:cubicBezTo>
                  <a:pt x="3495681" y="1112483"/>
                  <a:pt x="3539571" y="1170902"/>
                  <a:pt x="3643672" y="1141403"/>
                </a:cubicBezTo>
                <a:cubicBezTo>
                  <a:pt x="3747773" y="1111904"/>
                  <a:pt x="3960634" y="1150521"/>
                  <a:pt x="4241902" y="1141403"/>
                </a:cubicBezTo>
                <a:cubicBezTo>
                  <a:pt x="4523170" y="1132285"/>
                  <a:pt x="4524047" y="1198746"/>
                  <a:pt x="4731364" y="1141403"/>
                </a:cubicBezTo>
                <a:cubicBezTo>
                  <a:pt x="4938681" y="1084060"/>
                  <a:pt x="5333657" y="1151420"/>
                  <a:pt x="5601517" y="1141403"/>
                </a:cubicBezTo>
                <a:cubicBezTo>
                  <a:pt x="5646044" y="1139072"/>
                  <a:pt x="5685735" y="1114030"/>
                  <a:pt x="5683046" y="1059874"/>
                </a:cubicBezTo>
                <a:cubicBezTo>
                  <a:pt x="5647045" y="939835"/>
                  <a:pt x="5724400" y="696283"/>
                  <a:pt x="5683046" y="600052"/>
                </a:cubicBezTo>
                <a:cubicBezTo>
                  <a:pt x="5641692" y="503821"/>
                  <a:pt x="5740063" y="262624"/>
                  <a:pt x="5683046" y="81529"/>
                </a:cubicBezTo>
                <a:close/>
                <a:moveTo>
                  <a:pt x="81529" y="326115"/>
                </a:moveTo>
                <a:cubicBezTo>
                  <a:pt x="128238" y="321632"/>
                  <a:pt x="153241" y="294680"/>
                  <a:pt x="163058" y="244586"/>
                </a:cubicBezTo>
                <a:cubicBezTo>
                  <a:pt x="164932" y="219497"/>
                  <a:pt x="144444" y="202539"/>
                  <a:pt x="122294" y="203822"/>
                </a:cubicBezTo>
                <a:cubicBezTo>
                  <a:pt x="104213" y="204405"/>
                  <a:pt x="82843" y="224288"/>
                  <a:pt x="81530" y="244586"/>
                </a:cubicBezTo>
                <a:cubicBezTo>
                  <a:pt x="82222" y="279479"/>
                  <a:pt x="88090" y="301246"/>
                  <a:pt x="81529" y="326115"/>
                </a:cubicBezTo>
                <a:close/>
              </a:path>
              <a:path w="5683046" h="1304461" fill="darkenLess" stroke="0" extrusionOk="0">
                <a:moveTo>
                  <a:pt x="81529" y="326115"/>
                </a:moveTo>
                <a:cubicBezTo>
                  <a:pt x="123566" y="321318"/>
                  <a:pt x="166191" y="296360"/>
                  <a:pt x="163058" y="244586"/>
                </a:cubicBezTo>
                <a:cubicBezTo>
                  <a:pt x="166349" y="216511"/>
                  <a:pt x="147473" y="201124"/>
                  <a:pt x="122294" y="203822"/>
                </a:cubicBezTo>
                <a:cubicBezTo>
                  <a:pt x="105007" y="201027"/>
                  <a:pt x="80526" y="219816"/>
                  <a:pt x="81530" y="244586"/>
                </a:cubicBezTo>
                <a:cubicBezTo>
                  <a:pt x="84160" y="265876"/>
                  <a:pt x="82586" y="297756"/>
                  <a:pt x="81529" y="326115"/>
                </a:cubicBezTo>
                <a:close/>
                <a:moveTo>
                  <a:pt x="5601517" y="163058"/>
                </a:moveTo>
                <a:cubicBezTo>
                  <a:pt x="5649612" y="165921"/>
                  <a:pt x="5674501" y="121625"/>
                  <a:pt x="5683046" y="81529"/>
                </a:cubicBezTo>
                <a:cubicBezTo>
                  <a:pt x="5690578" y="31564"/>
                  <a:pt x="5638496" y="4385"/>
                  <a:pt x="5601517" y="0"/>
                </a:cubicBezTo>
                <a:cubicBezTo>
                  <a:pt x="5561137" y="4737"/>
                  <a:pt x="5524530" y="39665"/>
                  <a:pt x="5519988" y="81529"/>
                </a:cubicBezTo>
                <a:cubicBezTo>
                  <a:pt x="5518212" y="109157"/>
                  <a:pt x="5537960" y="121881"/>
                  <a:pt x="5560752" y="122293"/>
                </a:cubicBezTo>
                <a:cubicBezTo>
                  <a:pt x="5584456" y="122040"/>
                  <a:pt x="5601604" y="103440"/>
                  <a:pt x="5601516" y="81529"/>
                </a:cubicBezTo>
                <a:cubicBezTo>
                  <a:pt x="5603514" y="109641"/>
                  <a:pt x="5601827" y="138080"/>
                  <a:pt x="5601517" y="163058"/>
                </a:cubicBezTo>
                <a:close/>
              </a:path>
              <a:path w="5683046" h="1304461" fill="none" extrusionOk="0">
                <a:moveTo>
                  <a:pt x="0" y="244586"/>
                </a:moveTo>
                <a:cubicBezTo>
                  <a:pt x="9330" y="194181"/>
                  <a:pt x="40910" y="168730"/>
                  <a:pt x="81529" y="163057"/>
                </a:cubicBezTo>
                <a:cubicBezTo>
                  <a:pt x="232797" y="149382"/>
                  <a:pt x="491860" y="200253"/>
                  <a:pt x="679759" y="163057"/>
                </a:cubicBezTo>
                <a:cubicBezTo>
                  <a:pt x="867658" y="125861"/>
                  <a:pt x="968943" y="165110"/>
                  <a:pt x="1114836" y="163057"/>
                </a:cubicBezTo>
                <a:cubicBezTo>
                  <a:pt x="1260729" y="161004"/>
                  <a:pt x="1339661" y="196839"/>
                  <a:pt x="1549913" y="163057"/>
                </a:cubicBezTo>
                <a:cubicBezTo>
                  <a:pt x="1760165" y="129275"/>
                  <a:pt x="1924808" y="202060"/>
                  <a:pt x="2039374" y="163057"/>
                </a:cubicBezTo>
                <a:cubicBezTo>
                  <a:pt x="2153940" y="124054"/>
                  <a:pt x="2386809" y="171560"/>
                  <a:pt x="2637605" y="163057"/>
                </a:cubicBezTo>
                <a:cubicBezTo>
                  <a:pt x="2888402" y="154555"/>
                  <a:pt x="2909191" y="171774"/>
                  <a:pt x="3018297" y="163058"/>
                </a:cubicBezTo>
                <a:cubicBezTo>
                  <a:pt x="3127403" y="154342"/>
                  <a:pt x="3290688" y="184492"/>
                  <a:pt x="3453374" y="163058"/>
                </a:cubicBezTo>
                <a:cubicBezTo>
                  <a:pt x="3616060" y="141624"/>
                  <a:pt x="3830180" y="188841"/>
                  <a:pt x="4105989" y="163058"/>
                </a:cubicBezTo>
                <a:cubicBezTo>
                  <a:pt x="4381798" y="137275"/>
                  <a:pt x="4470910" y="229195"/>
                  <a:pt x="4704219" y="163058"/>
                </a:cubicBezTo>
                <a:cubicBezTo>
                  <a:pt x="4937528" y="96921"/>
                  <a:pt x="5184940" y="180207"/>
                  <a:pt x="5519988" y="163058"/>
                </a:cubicBezTo>
                <a:cubicBezTo>
                  <a:pt x="5511272" y="141891"/>
                  <a:pt x="5520228" y="98032"/>
                  <a:pt x="5519988" y="81529"/>
                </a:cubicBezTo>
                <a:cubicBezTo>
                  <a:pt x="5519502" y="23737"/>
                  <a:pt x="5547227" y="8283"/>
                  <a:pt x="5601517" y="0"/>
                </a:cubicBezTo>
                <a:cubicBezTo>
                  <a:pt x="5636733" y="6219"/>
                  <a:pt x="5686405" y="31827"/>
                  <a:pt x="5683046" y="81529"/>
                </a:cubicBezTo>
                <a:cubicBezTo>
                  <a:pt x="5722988" y="215543"/>
                  <a:pt x="5681844" y="448144"/>
                  <a:pt x="5683046" y="541352"/>
                </a:cubicBezTo>
                <a:cubicBezTo>
                  <a:pt x="5684248" y="634560"/>
                  <a:pt x="5634826" y="869039"/>
                  <a:pt x="5683046" y="1059875"/>
                </a:cubicBezTo>
                <a:cubicBezTo>
                  <a:pt x="5682265" y="1112040"/>
                  <a:pt x="5638659" y="1148692"/>
                  <a:pt x="5601517" y="1141404"/>
                </a:cubicBezTo>
                <a:cubicBezTo>
                  <a:pt x="5476712" y="1145294"/>
                  <a:pt x="5370940" y="1099307"/>
                  <a:pt x="5166440" y="1141404"/>
                </a:cubicBezTo>
                <a:cubicBezTo>
                  <a:pt x="4961940" y="1183501"/>
                  <a:pt x="4866571" y="1124204"/>
                  <a:pt x="4568210" y="1141404"/>
                </a:cubicBezTo>
                <a:cubicBezTo>
                  <a:pt x="4269849" y="1158604"/>
                  <a:pt x="4094138" y="1088498"/>
                  <a:pt x="3969979" y="1141404"/>
                </a:cubicBezTo>
                <a:cubicBezTo>
                  <a:pt x="3845820" y="1194310"/>
                  <a:pt x="3603433" y="1109200"/>
                  <a:pt x="3371749" y="1141404"/>
                </a:cubicBezTo>
                <a:cubicBezTo>
                  <a:pt x="3140065" y="1173608"/>
                  <a:pt x="3090809" y="1092196"/>
                  <a:pt x="2827903" y="1141403"/>
                </a:cubicBezTo>
                <a:cubicBezTo>
                  <a:pt x="2564997" y="1190610"/>
                  <a:pt x="2349186" y="1135475"/>
                  <a:pt x="2175288" y="1141403"/>
                </a:cubicBezTo>
                <a:cubicBezTo>
                  <a:pt x="2001390" y="1147331"/>
                  <a:pt x="1897313" y="1102824"/>
                  <a:pt x="1631442" y="1141403"/>
                </a:cubicBezTo>
                <a:cubicBezTo>
                  <a:pt x="1365571" y="1179982"/>
                  <a:pt x="1190026" y="1104476"/>
                  <a:pt x="978827" y="1141403"/>
                </a:cubicBezTo>
                <a:cubicBezTo>
                  <a:pt x="767629" y="1178330"/>
                  <a:pt x="381490" y="1139650"/>
                  <a:pt x="163058" y="1141403"/>
                </a:cubicBezTo>
                <a:cubicBezTo>
                  <a:pt x="169833" y="1158636"/>
                  <a:pt x="160511" y="1193754"/>
                  <a:pt x="163058" y="1222932"/>
                </a:cubicBezTo>
                <a:cubicBezTo>
                  <a:pt x="167423" y="1280233"/>
                  <a:pt x="138668" y="1300910"/>
                  <a:pt x="81529" y="1304461"/>
                </a:cubicBezTo>
                <a:cubicBezTo>
                  <a:pt x="35538" y="1305260"/>
                  <a:pt x="-1572" y="1276243"/>
                  <a:pt x="0" y="1222932"/>
                </a:cubicBezTo>
                <a:cubicBezTo>
                  <a:pt x="-6212" y="1005447"/>
                  <a:pt x="42040" y="944734"/>
                  <a:pt x="0" y="753326"/>
                </a:cubicBezTo>
                <a:cubicBezTo>
                  <a:pt x="-42040" y="561918"/>
                  <a:pt x="19898" y="487785"/>
                  <a:pt x="0" y="244586"/>
                </a:cubicBezTo>
                <a:close/>
                <a:moveTo>
                  <a:pt x="5519988" y="163058"/>
                </a:moveTo>
                <a:cubicBezTo>
                  <a:pt x="5542010" y="156510"/>
                  <a:pt x="5569445" y="167486"/>
                  <a:pt x="5601517" y="163058"/>
                </a:cubicBezTo>
                <a:cubicBezTo>
                  <a:pt x="5651429" y="167883"/>
                  <a:pt x="5678030" y="116065"/>
                  <a:pt x="5683046" y="81529"/>
                </a:cubicBezTo>
                <a:moveTo>
                  <a:pt x="5601517" y="163058"/>
                </a:moveTo>
                <a:cubicBezTo>
                  <a:pt x="5599143" y="145110"/>
                  <a:pt x="5604492" y="114980"/>
                  <a:pt x="5601517" y="81529"/>
                </a:cubicBezTo>
                <a:cubicBezTo>
                  <a:pt x="5600966" y="104319"/>
                  <a:pt x="5582057" y="116541"/>
                  <a:pt x="5560753" y="122293"/>
                </a:cubicBezTo>
                <a:cubicBezTo>
                  <a:pt x="5537392" y="123526"/>
                  <a:pt x="5526230" y="101495"/>
                  <a:pt x="5519989" y="81529"/>
                </a:cubicBezTo>
                <a:moveTo>
                  <a:pt x="81529" y="326115"/>
                </a:moveTo>
                <a:cubicBezTo>
                  <a:pt x="77198" y="303122"/>
                  <a:pt x="89027" y="278211"/>
                  <a:pt x="81529" y="244586"/>
                </a:cubicBezTo>
                <a:cubicBezTo>
                  <a:pt x="76263" y="224110"/>
                  <a:pt x="99946" y="205285"/>
                  <a:pt x="122293" y="203822"/>
                </a:cubicBezTo>
                <a:cubicBezTo>
                  <a:pt x="141894" y="203720"/>
                  <a:pt x="163584" y="222836"/>
                  <a:pt x="163057" y="244586"/>
                </a:cubicBezTo>
                <a:cubicBezTo>
                  <a:pt x="169116" y="279783"/>
                  <a:pt x="125692" y="324847"/>
                  <a:pt x="81528" y="326115"/>
                </a:cubicBezTo>
                <a:cubicBezTo>
                  <a:pt x="36586" y="339144"/>
                  <a:pt x="1507" y="297364"/>
                  <a:pt x="-1" y="244586"/>
                </a:cubicBezTo>
                <a:moveTo>
                  <a:pt x="163058" y="244586"/>
                </a:moveTo>
                <a:cubicBezTo>
                  <a:pt x="178423" y="390199"/>
                  <a:pt x="158093" y="526324"/>
                  <a:pt x="163058" y="710931"/>
                </a:cubicBezTo>
                <a:cubicBezTo>
                  <a:pt x="168023" y="895539"/>
                  <a:pt x="129941" y="963225"/>
                  <a:pt x="163058" y="1141403"/>
                </a:cubicBezTo>
              </a:path>
              <a:path w="5683046" h="1304461" fill="none" stroke="0" extrusionOk="0">
                <a:moveTo>
                  <a:pt x="0" y="244586"/>
                </a:moveTo>
                <a:cubicBezTo>
                  <a:pt x="-7361" y="193611"/>
                  <a:pt x="42193" y="160738"/>
                  <a:pt x="81529" y="163057"/>
                </a:cubicBezTo>
                <a:cubicBezTo>
                  <a:pt x="209987" y="157455"/>
                  <a:pt x="350691" y="176155"/>
                  <a:pt x="516606" y="163057"/>
                </a:cubicBezTo>
                <a:cubicBezTo>
                  <a:pt x="682521" y="149959"/>
                  <a:pt x="820490" y="169796"/>
                  <a:pt x="897298" y="163057"/>
                </a:cubicBezTo>
                <a:cubicBezTo>
                  <a:pt x="974106" y="156318"/>
                  <a:pt x="1171276" y="209173"/>
                  <a:pt x="1332375" y="163057"/>
                </a:cubicBezTo>
                <a:cubicBezTo>
                  <a:pt x="1493474" y="116941"/>
                  <a:pt x="1762726" y="181200"/>
                  <a:pt x="1930605" y="163057"/>
                </a:cubicBezTo>
                <a:cubicBezTo>
                  <a:pt x="2098484" y="144914"/>
                  <a:pt x="2276700" y="176415"/>
                  <a:pt x="2474451" y="163057"/>
                </a:cubicBezTo>
                <a:cubicBezTo>
                  <a:pt x="2672202" y="149699"/>
                  <a:pt x="2711416" y="169912"/>
                  <a:pt x="2909528" y="163058"/>
                </a:cubicBezTo>
                <a:cubicBezTo>
                  <a:pt x="3107640" y="156204"/>
                  <a:pt x="3271989" y="213380"/>
                  <a:pt x="3398989" y="163058"/>
                </a:cubicBezTo>
                <a:cubicBezTo>
                  <a:pt x="3525989" y="112736"/>
                  <a:pt x="3652274" y="209540"/>
                  <a:pt x="3834066" y="163058"/>
                </a:cubicBezTo>
                <a:cubicBezTo>
                  <a:pt x="4015858" y="116576"/>
                  <a:pt x="4179002" y="223780"/>
                  <a:pt x="4432296" y="163058"/>
                </a:cubicBezTo>
                <a:cubicBezTo>
                  <a:pt x="4685590" y="102336"/>
                  <a:pt x="5203648" y="237796"/>
                  <a:pt x="5519988" y="163058"/>
                </a:cubicBezTo>
                <a:cubicBezTo>
                  <a:pt x="5513201" y="131212"/>
                  <a:pt x="5525420" y="107873"/>
                  <a:pt x="5519988" y="81529"/>
                </a:cubicBezTo>
                <a:cubicBezTo>
                  <a:pt x="5520646" y="25384"/>
                  <a:pt x="5561239" y="-892"/>
                  <a:pt x="5601517" y="0"/>
                </a:cubicBezTo>
                <a:cubicBezTo>
                  <a:pt x="5649118" y="2283"/>
                  <a:pt x="5683415" y="30497"/>
                  <a:pt x="5683046" y="81529"/>
                </a:cubicBezTo>
                <a:cubicBezTo>
                  <a:pt x="5709441" y="188723"/>
                  <a:pt x="5666824" y="335866"/>
                  <a:pt x="5683046" y="541352"/>
                </a:cubicBezTo>
                <a:cubicBezTo>
                  <a:pt x="5699268" y="746838"/>
                  <a:pt x="5670109" y="940041"/>
                  <a:pt x="5683046" y="1059875"/>
                </a:cubicBezTo>
                <a:cubicBezTo>
                  <a:pt x="5693054" y="1108191"/>
                  <a:pt x="5642042" y="1136914"/>
                  <a:pt x="5601517" y="1141404"/>
                </a:cubicBezTo>
                <a:cubicBezTo>
                  <a:pt x="5386383" y="1151563"/>
                  <a:pt x="5342851" y="1104394"/>
                  <a:pt x="5112056" y="1141404"/>
                </a:cubicBezTo>
                <a:cubicBezTo>
                  <a:pt x="4881261" y="1178414"/>
                  <a:pt x="4790961" y="1140214"/>
                  <a:pt x="4622594" y="1141404"/>
                </a:cubicBezTo>
                <a:cubicBezTo>
                  <a:pt x="4454227" y="1142594"/>
                  <a:pt x="4415057" y="1096323"/>
                  <a:pt x="4241902" y="1141404"/>
                </a:cubicBezTo>
                <a:cubicBezTo>
                  <a:pt x="4068747" y="1186485"/>
                  <a:pt x="3835371" y="1118214"/>
                  <a:pt x="3589287" y="1141404"/>
                </a:cubicBezTo>
                <a:cubicBezTo>
                  <a:pt x="3343204" y="1164594"/>
                  <a:pt x="3145120" y="1135687"/>
                  <a:pt x="2936672" y="1141404"/>
                </a:cubicBezTo>
                <a:cubicBezTo>
                  <a:pt x="2728224" y="1147121"/>
                  <a:pt x="2515312" y="1065516"/>
                  <a:pt x="2284057" y="1141403"/>
                </a:cubicBezTo>
                <a:cubicBezTo>
                  <a:pt x="2052802" y="1217291"/>
                  <a:pt x="2023553" y="1127869"/>
                  <a:pt x="1848980" y="1141403"/>
                </a:cubicBezTo>
                <a:cubicBezTo>
                  <a:pt x="1674407" y="1154937"/>
                  <a:pt x="1492912" y="1108570"/>
                  <a:pt x="1359519" y="1141403"/>
                </a:cubicBezTo>
                <a:cubicBezTo>
                  <a:pt x="1226126" y="1174236"/>
                  <a:pt x="934318" y="1117936"/>
                  <a:pt x="761288" y="1141403"/>
                </a:cubicBezTo>
                <a:cubicBezTo>
                  <a:pt x="588258" y="1164870"/>
                  <a:pt x="394943" y="1130482"/>
                  <a:pt x="163058" y="1141403"/>
                </a:cubicBezTo>
                <a:cubicBezTo>
                  <a:pt x="169547" y="1178562"/>
                  <a:pt x="154840" y="1194465"/>
                  <a:pt x="163058" y="1222932"/>
                </a:cubicBezTo>
                <a:cubicBezTo>
                  <a:pt x="172506" y="1272965"/>
                  <a:pt x="133682" y="1297016"/>
                  <a:pt x="81529" y="1304461"/>
                </a:cubicBezTo>
                <a:cubicBezTo>
                  <a:pt x="45098" y="1297788"/>
                  <a:pt x="-6012" y="1272029"/>
                  <a:pt x="0" y="1222932"/>
                </a:cubicBezTo>
                <a:cubicBezTo>
                  <a:pt x="-51763" y="1053772"/>
                  <a:pt x="15035" y="906833"/>
                  <a:pt x="0" y="753326"/>
                </a:cubicBezTo>
                <a:cubicBezTo>
                  <a:pt x="-15035" y="599819"/>
                  <a:pt x="7441" y="387603"/>
                  <a:pt x="0" y="244586"/>
                </a:cubicBezTo>
                <a:close/>
                <a:moveTo>
                  <a:pt x="5519988" y="163058"/>
                </a:moveTo>
                <a:cubicBezTo>
                  <a:pt x="5551791" y="156429"/>
                  <a:pt x="5575272" y="171426"/>
                  <a:pt x="5601517" y="163058"/>
                </a:cubicBezTo>
                <a:cubicBezTo>
                  <a:pt x="5647979" y="159182"/>
                  <a:pt x="5683455" y="119023"/>
                  <a:pt x="5683046" y="81529"/>
                </a:cubicBezTo>
                <a:moveTo>
                  <a:pt x="5601517" y="163058"/>
                </a:moveTo>
                <a:cubicBezTo>
                  <a:pt x="5599733" y="137095"/>
                  <a:pt x="5605952" y="115066"/>
                  <a:pt x="5601517" y="81529"/>
                </a:cubicBezTo>
                <a:cubicBezTo>
                  <a:pt x="5605320" y="102739"/>
                  <a:pt x="5581913" y="125663"/>
                  <a:pt x="5560753" y="122293"/>
                </a:cubicBezTo>
                <a:cubicBezTo>
                  <a:pt x="5533933" y="122253"/>
                  <a:pt x="5521502" y="106239"/>
                  <a:pt x="5519989" y="81529"/>
                </a:cubicBezTo>
                <a:moveTo>
                  <a:pt x="81529" y="326115"/>
                </a:moveTo>
                <a:cubicBezTo>
                  <a:pt x="74092" y="308467"/>
                  <a:pt x="84295" y="275441"/>
                  <a:pt x="81529" y="244586"/>
                </a:cubicBezTo>
                <a:cubicBezTo>
                  <a:pt x="83360" y="227025"/>
                  <a:pt x="97986" y="204876"/>
                  <a:pt x="122293" y="203822"/>
                </a:cubicBezTo>
                <a:cubicBezTo>
                  <a:pt x="145218" y="205036"/>
                  <a:pt x="159636" y="221276"/>
                  <a:pt x="163057" y="244586"/>
                </a:cubicBezTo>
                <a:cubicBezTo>
                  <a:pt x="165786" y="287843"/>
                  <a:pt x="131969" y="330573"/>
                  <a:pt x="81528" y="326115"/>
                </a:cubicBezTo>
                <a:cubicBezTo>
                  <a:pt x="36989" y="331221"/>
                  <a:pt x="-8250" y="289670"/>
                  <a:pt x="-1" y="244586"/>
                </a:cubicBezTo>
                <a:moveTo>
                  <a:pt x="163058" y="244586"/>
                </a:moveTo>
                <a:cubicBezTo>
                  <a:pt x="182180" y="431324"/>
                  <a:pt x="141110" y="576305"/>
                  <a:pt x="163058" y="675058"/>
                </a:cubicBezTo>
                <a:cubicBezTo>
                  <a:pt x="185006" y="773811"/>
                  <a:pt x="125347" y="919431"/>
                  <a:pt x="163058" y="1141403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2699747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AF05F963-2EDD-426A-2D09-53741954AA90}"/>
              </a:ext>
            </a:extLst>
          </p:cNvPr>
          <p:cNvSpPr txBox="1"/>
          <p:nvPr/>
        </p:nvSpPr>
        <p:spPr>
          <a:xfrm>
            <a:off x="5194128" y="2512805"/>
            <a:ext cx="552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判斷特殊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，做相對應處理 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ex: END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</a:p>
        </p:txBody>
      </p:sp>
      <p:sp>
        <p:nvSpPr>
          <p:cNvPr id="14" name="書卷: 水平 13">
            <a:extLst>
              <a:ext uri="{FF2B5EF4-FFF2-40B4-BE49-F238E27FC236}">
                <a16:creationId xmlns:a16="http://schemas.microsoft.com/office/drawing/2014/main" id="{9E185CA8-EEAB-F4B8-6033-9CBC7856F638}"/>
              </a:ext>
            </a:extLst>
          </p:cNvPr>
          <p:cNvSpPr/>
          <p:nvPr/>
        </p:nvSpPr>
        <p:spPr>
          <a:xfrm>
            <a:off x="5114516" y="3736083"/>
            <a:ext cx="5683046" cy="1304461"/>
          </a:xfrm>
          <a:custGeom>
            <a:avLst/>
            <a:gdLst>
              <a:gd name="connsiteX0" fmla="*/ 5683046 w 5683046"/>
              <a:gd name="connsiteY0" fmla="*/ 81529 h 1304461"/>
              <a:gd name="connsiteX1" fmla="*/ 5601517 w 5683046"/>
              <a:gd name="connsiteY1" fmla="*/ 163058 h 1304461"/>
              <a:gd name="connsiteX2" fmla="*/ 5601517 w 5683046"/>
              <a:gd name="connsiteY2" fmla="*/ 81529 h 1304461"/>
              <a:gd name="connsiteX3" fmla="*/ 5560753 w 5683046"/>
              <a:gd name="connsiteY3" fmla="*/ 122293 h 1304461"/>
              <a:gd name="connsiteX4" fmla="*/ 5519989 w 5683046"/>
              <a:gd name="connsiteY4" fmla="*/ 81529 h 1304461"/>
              <a:gd name="connsiteX5" fmla="*/ 5519988 w 5683046"/>
              <a:gd name="connsiteY5" fmla="*/ 163058 h 1304461"/>
              <a:gd name="connsiteX6" fmla="*/ 5139296 w 5683046"/>
              <a:gd name="connsiteY6" fmla="*/ 163058 h 1304461"/>
              <a:gd name="connsiteX7" fmla="*/ 4758604 w 5683046"/>
              <a:gd name="connsiteY7" fmla="*/ 163058 h 1304461"/>
              <a:gd name="connsiteX8" fmla="*/ 4269142 w 5683046"/>
              <a:gd name="connsiteY8" fmla="*/ 163058 h 1304461"/>
              <a:gd name="connsiteX9" fmla="*/ 3834066 w 5683046"/>
              <a:gd name="connsiteY9" fmla="*/ 163058 h 1304461"/>
              <a:gd name="connsiteX10" fmla="*/ 3344604 w 5683046"/>
              <a:gd name="connsiteY10" fmla="*/ 163058 h 1304461"/>
              <a:gd name="connsiteX11" fmla="*/ 2746374 w 5683046"/>
              <a:gd name="connsiteY11" fmla="*/ 163058 h 1304461"/>
              <a:gd name="connsiteX12" fmla="*/ 2256913 w 5683046"/>
              <a:gd name="connsiteY12" fmla="*/ 163058 h 1304461"/>
              <a:gd name="connsiteX13" fmla="*/ 1658682 w 5683046"/>
              <a:gd name="connsiteY13" fmla="*/ 163058 h 1304461"/>
              <a:gd name="connsiteX14" fmla="*/ 1169221 w 5683046"/>
              <a:gd name="connsiteY14" fmla="*/ 163058 h 1304461"/>
              <a:gd name="connsiteX15" fmla="*/ 679759 w 5683046"/>
              <a:gd name="connsiteY15" fmla="*/ 163058 h 1304461"/>
              <a:gd name="connsiteX16" fmla="*/ 81529 w 5683046"/>
              <a:gd name="connsiteY16" fmla="*/ 163058 h 1304461"/>
              <a:gd name="connsiteX17" fmla="*/ 0 w 5683046"/>
              <a:gd name="connsiteY17" fmla="*/ 244587 h 1304461"/>
              <a:gd name="connsiteX18" fmla="*/ 0 w 5683046"/>
              <a:gd name="connsiteY18" fmla="*/ 714193 h 1304461"/>
              <a:gd name="connsiteX19" fmla="*/ 0 w 5683046"/>
              <a:gd name="connsiteY19" fmla="*/ 1222932 h 1304461"/>
              <a:gd name="connsiteX20" fmla="*/ 81529 w 5683046"/>
              <a:gd name="connsiteY20" fmla="*/ 1304461 h 1304461"/>
              <a:gd name="connsiteX21" fmla="*/ 163058 w 5683046"/>
              <a:gd name="connsiteY21" fmla="*/ 1222932 h 1304461"/>
              <a:gd name="connsiteX22" fmla="*/ 163058 w 5683046"/>
              <a:gd name="connsiteY22" fmla="*/ 1141403 h 1304461"/>
              <a:gd name="connsiteX23" fmla="*/ 652519 w 5683046"/>
              <a:gd name="connsiteY23" fmla="*/ 1141403 h 1304461"/>
              <a:gd name="connsiteX24" fmla="*/ 1033211 w 5683046"/>
              <a:gd name="connsiteY24" fmla="*/ 1141403 h 1304461"/>
              <a:gd name="connsiteX25" fmla="*/ 1685827 w 5683046"/>
              <a:gd name="connsiteY25" fmla="*/ 1141403 h 1304461"/>
              <a:gd name="connsiteX26" fmla="*/ 2338442 w 5683046"/>
              <a:gd name="connsiteY26" fmla="*/ 1141403 h 1304461"/>
              <a:gd name="connsiteX27" fmla="*/ 2773518 w 5683046"/>
              <a:gd name="connsiteY27" fmla="*/ 1141403 h 1304461"/>
              <a:gd name="connsiteX28" fmla="*/ 3317364 w 5683046"/>
              <a:gd name="connsiteY28" fmla="*/ 1141403 h 1304461"/>
              <a:gd name="connsiteX29" fmla="*/ 3698056 w 5683046"/>
              <a:gd name="connsiteY29" fmla="*/ 1141403 h 1304461"/>
              <a:gd name="connsiteX30" fmla="*/ 4241902 w 5683046"/>
              <a:gd name="connsiteY30" fmla="*/ 1141403 h 1304461"/>
              <a:gd name="connsiteX31" fmla="*/ 4785748 w 5683046"/>
              <a:gd name="connsiteY31" fmla="*/ 1141403 h 1304461"/>
              <a:gd name="connsiteX32" fmla="*/ 5601517 w 5683046"/>
              <a:gd name="connsiteY32" fmla="*/ 1141403 h 1304461"/>
              <a:gd name="connsiteX33" fmla="*/ 5683046 w 5683046"/>
              <a:gd name="connsiteY33" fmla="*/ 1059874 h 1304461"/>
              <a:gd name="connsiteX34" fmla="*/ 5683046 w 5683046"/>
              <a:gd name="connsiteY34" fmla="*/ 590268 h 1304461"/>
              <a:gd name="connsiteX35" fmla="*/ 5683046 w 5683046"/>
              <a:gd name="connsiteY35" fmla="*/ 81529 h 1304461"/>
              <a:gd name="connsiteX36" fmla="*/ 81529 w 5683046"/>
              <a:gd name="connsiteY36" fmla="*/ 326115 h 1304461"/>
              <a:gd name="connsiteX37" fmla="*/ 163058 w 5683046"/>
              <a:gd name="connsiteY37" fmla="*/ 244586 h 1304461"/>
              <a:gd name="connsiteX38" fmla="*/ 122294 w 5683046"/>
              <a:gd name="connsiteY38" fmla="*/ 203822 h 1304461"/>
              <a:gd name="connsiteX39" fmla="*/ 81530 w 5683046"/>
              <a:gd name="connsiteY39" fmla="*/ 244586 h 1304461"/>
              <a:gd name="connsiteX40" fmla="*/ 81529 w 5683046"/>
              <a:gd name="connsiteY40" fmla="*/ 326115 h 1304461"/>
              <a:gd name="connsiteX0" fmla="*/ 81529 w 5683046"/>
              <a:gd name="connsiteY0" fmla="*/ 326115 h 1304461"/>
              <a:gd name="connsiteX1" fmla="*/ 163058 w 5683046"/>
              <a:gd name="connsiteY1" fmla="*/ 244586 h 1304461"/>
              <a:gd name="connsiteX2" fmla="*/ 122294 w 5683046"/>
              <a:gd name="connsiteY2" fmla="*/ 203822 h 1304461"/>
              <a:gd name="connsiteX3" fmla="*/ 81530 w 5683046"/>
              <a:gd name="connsiteY3" fmla="*/ 244586 h 1304461"/>
              <a:gd name="connsiteX4" fmla="*/ 81529 w 5683046"/>
              <a:gd name="connsiteY4" fmla="*/ 326115 h 1304461"/>
              <a:gd name="connsiteX5" fmla="*/ 5601517 w 5683046"/>
              <a:gd name="connsiteY5" fmla="*/ 163058 h 1304461"/>
              <a:gd name="connsiteX6" fmla="*/ 5683046 w 5683046"/>
              <a:gd name="connsiteY6" fmla="*/ 81529 h 1304461"/>
              <a:gd name="connsiteX7" fmla="*/ 5601517 w 5683046"/>
              <a:gd name="connsiteY7" fmla="*/ 0 h 1304461"/>
              <a:gd name="connsiteX8" fmla="*/ 5519988 w 5683046"/>
              <a:gd name="connsiteY8" fmla="*/ 81529 h 1304461"/>
              <a:gd name="connsiteX9" fmla="*/ 5560752 w 5683046"/>
              <a:gd name="connsiteY9" fmla="*/ 122293 h 1304461"/>
              <a:gd name="connsiteX10" fmla="*/ 5601516 w 5683046"/>
              <a:gd name="connsiteY10" fmla="*/ 81529 h 1304461"/>
              <a:gd name="connsiteX11" fmla="*/ 5601517 w 5683046"/>
              <a:gd name="connsiteY11" fmla="*/ 163058 h 1304461"/>
              <a:gd name="connsiteX0" fmla="*/ 0 w 5683046"/>
              <a:gd name="connsiteY0" fmla="*/ 244586 h 1304461"/>
              <a:gd name="connsiteX1" fmla="*/ 81529 w 5683046"/>
              <a:gd name="connsiteY1" fmla="*/ 163057 h 1304461"/>
              <a:gd name="connsiteX2" fmla="*/ 679759 w 5683046"/>
              <a:gd name="connsiteY2" fmla="*/ 163057 h 1304461"/>
              <a:gd name="connsiteX3" fmla="*/ 1114836 w 5683046"/>
              <a:gd name="connsiteY3" fmla="*/ 163057 h 1304461"/>
              <a:gd name="connsiteX4" fmla="*/ 1658682 w 5683046"/>
              <a:gd name="connsiteY4" fmla="*/ 163057 h 1304461"/>
              <a:gd name="connsiteX5" fmla="*/ 2093759 w 5683046"/>
              <a:gd name="connsiteY5" fmla="*/ 163057 h 1304461"/>
              <a:gd name="connsiteX6" fmla="*/ 2746374 w 5683046"/>
              <a:gd name="connsiteY6" fmla="*/ 163057 h 1304461"/>
              <a:gd name="connsiteX7" fmla="*/ 3235835 w 5683046"/>
              <a:gd name="connsiteY7" fmla="*/ 163058 h 1304461"/>
              <a:gd name="connsiteX8" fmla="*/ 3670912 w 5683046"/>
              <a:gd name="connsiteY8" fmla="*/ 163058 h 1304461"/>
              <a:gd name="connsiteX9" fmla="*/ 4051604 w 5683046"/>
              <a:gd name="connsiteY9" fmla="*/ 163058 h 1304461"/>
              <a:gd name="connsiteX10" fmla="*/ 4595450 w 5683046"/>
              <a:gd name="connsiteY10" fmla="*/ 163058 h 1304461"/>
              <a:gd name="connsiteX11" fmla="*/ 5519988 w 5683046"/>
              <a:gd name="connsiteY11" fmla="*/ 163058 h 1304461"/>
              <a:gd name="connsiteX12" fmla="*/ 5519988 w 5683046"/>
              <a:gd name="connsiteY12" fmla="*/ 81529 h 1304461"/>
              <a:gd name="connsiteX13" fmla="*/ 5601517 w 5683046"/>
              <a:gd name="connsiteY13" fmla="*/ 0 h 1304461"/>
              <a:gd name="connsiteX14" fmla="*/ 5683046 w 5683046"/>
              <a:gd name="connsiteY14" fmla="*/ 81529 h 1304461"/>
              <a:gd name="connsiteX15" fmla="*/ 5683046 w 5683046"/>
              <a:gd name="connsiteY15" fmla="*/ 590269 h 1304461"/>
              <a:gd name="connsiteX16" fmla="*/ 5683046 w 5683046"/>
              <a:gd name="connsiteY16" fmla="*/ 1059875 h 1304461"/>
              <a:gd name="connsiteX17" fmla="*/ 5601517 w 5683046"/>
              <a:gd name="connsiteY17" fmla="*/ 1141404 h 1304461"/>
              <a:gd name="connsiteX18" fmla="*/ 5220825 w 5683046"/>
              <a:gd name="connsiteY18" fmla="*/ 1141404 h 1304461"/>
              <a:gd name="connsiteX19" fmla="*/ 4568210 w 5683046"/>
              <a:gd name="connsiteY19" fmla="*/ 1141404 h 1304461"/>
              <a:gd name="connsiteX20" fmla="*/ 4133133 w 5683046"/>
              <a:gd name="connsiteY20" fmla="*/ 1141404 h 1304461"/>
              <a:gd name="connsiteX21" fmla="*/ 3480518 w 5683046"/>
              <a:gd name="connsiteY21" fmla="*/ 1141404 h 1304461"/>
              <a:gd name="connsiteX22" fmla="*/ 3045441 w 5683046"/>
              <a:gd name="connsiteY22" fmla="*/ 1141404 h 1304461"/>
              <a:gd name="connsiteX23" fmla="*/ 2664749 w 5683046"/>
              <a:gd name="connsiteY23" fmla="*/ 1141403 h 1304461"/>
              <a:gd name="connsiteX24" fmla="*/ 2175288 w 5683046"/>
              <a:gd name="connsiteY24" fmla="*/ 1141403 h 1304461"/>
              <a:gd name="connsiteX25" fmla="*/ 1685827 w 5683046"/>
              <a:gd name="connsiteY25" fmla="*/ 1141403 h 1304461"/>
              <a:gd name="connsiteX26" fmla="*/ 1250750 w 5683046"/>
              <a:gd name="connsiteY26" fmla="*/ 1141403 h 1304461"/>
              <a:gd name="connsiteX27" fmla="*/ 761288 w 5683046"/>
              <a:gd name="connsiteY27" fmla="*/ 1141403 h 1304461"/>
              <a:gd name="connsiteX28" fmla="*/ 163058 w 5683046"/>
              <a:gd name="connsiteY28" fmla="*/ 1141403 h 1304461"/>
              <a:gd name="connsiteX29" fmla="*/ 163058 w 5683046"/>
              <a:gd name="connsiteY29" fmla="*/ 1222932 h 1304461"/>
              <a:gd name="connsiteX30" fmla="*/ 81529 w 5683046"/>
              <a:gd name="connsiteY30" fmla="*/ 1304461 h 1304461"/>
              <a:gd name="connsiteX31" fmla="*/ 0 w 5683046"/>
              <a:gd name="connsiteY31" fmla="*/ 1222932 h 1304461"/>
              <a:gd name="connsiteX32" fmla="*/ 0 w 5683046"/>
              <a:gd name="connsiteY32" fmla="*/ 723976 h 1304461"/>
              <a:gd name="connsiteX33" fmla="*/ 0 w 5683046"/>
              <a:gd name="connsiteY33" fmla="*/ 244586 h 1304461"/>
              <a:gd name="connsiteX34" fmla="*/ 5519988 w 5683046"/>
              <a:gd name="connsiteY34" fmla="*/ 163058 h 1304461"/>
              <a:gd name="connsiteX35" fmla="*/ 5601517 w 5683046"/>
              <a:gd name="connsiteY35" fmla="*/ 163058 h 1304461"/>
              <a:gd name="connsiteX36" fmla="*/ 5683046 w 5683046"/>
              <a:gd name="connsiteY36" fmla="*/ 81529 h 1304461"/>
              <a:gd name="connsiteX37" fmla="*/ 5601517 w 5683046"/>
              <a:gd name="connsiteY37" fmla="*/ 163058 h 1304461"/>
              <a:gd name="connsiteX38" fmla="*/ 5601517 w 5683046"/>
              <a:gd name="connsiteY38" fmla="*/ 81529 h 1304461"/>
              <a:gd name="connsiteX39" fmla="*/ 5560753 w 5683046"/>
              <a:gd name="connsiteY39" fmla="*/ 122293 h 1304461"/>
              <a:gd name="connsiteX40" fmla="*/ 5519989 w 5683046"/>
              <a:gd name="connsiteY40" fmla="*/ 81529 h 1304461"/>
              <a:gd name="connsiteX41" fmla="*/ 81529 w 5683046"/>
              <a:gd name="connsiteY41" fmla="*/ 326115 h 1304461"/>
              <a:gd name="connsiteX42" fmla="*/ 81529 w 5683046"/>
              <a:gd name="connsiteY42" fmla="*/ 244586 h 1304461"/>
              <a:gd name="connsiteX43" fmla="*/ 122293 w 5683046"/>
              <a:gd name="connsiteY43" fmla="*/ 203822 h 1304461"/>
              <a:gd name="connsiteX44" fmla="*/ 163057 w 5683046"/>
              <a:gd name="connsiteY44" fmla="*/ 244586 h 1304461"/>
              <a:gd name="connsiteX45" fmla="*/ 81528 w 5683046"/>
              <a:gd name="connsiteY45" fmla="*/ 326115 h 1304461"/>
              <a:gd name="connsiteX46" fmla="*/ -1 w 5683046"/>
              <a:gd name="connsiteY46" fmla="*/ 244586 h 1304461"/>
              <a:gd name="connsiteX47" fmla="*/ 163058 w 5683046"/>
              <a:gd name="connsiteY47" fmla="*/ 244586 h 1304461"/>
              <a:gd name="connsiteX48" fmla="*/ 163058 w 5683046"/>
              <a:gd name="connsiteY48" fmla="*/ 684026 h 1304461"/>
              <a:gd name="connsiteX49" fmla="*/ 163058 w 5683046"/>
              <a:gd name="connsiteY49" fmla="*/ 1141403 h 13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1304461" stroke="0" extrusionOk="0">
                <a:moveTo>
                  <a:pt x="5683046" y="81529"/>
                </a:moveTo>
                <a:cubicBezTo>
                  <a:pt x="5656707" y="123273"/>
                  <a:pt x="5617932" y="137155"/>
                  <a:pt x="5601517" y="163058"/>
                </a:cubicBezTo>
                <a:cubicBezTo>
                  <a:pt x="5601159" y="143676"/>
                  <a:pt x="5606365" y="119103"/>
                  <a:pt x="5601517" y="81529"/>
                </a:cubicBezTo>
                <a:cubicBezTo>
                  <a:pt x="5600566" y="103405"/>
                  <a:pt x="5581992" y="121612"/>
                  <a:pt x="5560753" y="122293"/>
                </a:cubicBezTo>
                <a:cubicBezTo>
                  <a:pt x="5541175" y="122964"/>
                  <a:pt x="5521895" y="98039"/>
                  <a:pt x="5519989" y="81529"/>
                </a:cubicBezTo>
                <a:cubicBezTo>
                  <a:pt x="5526216" y="108252"/>
                  <a:pt x="5517044" y="131331"/>
                  <a:pt x="5519988" y="163058"/>
                </a:cubicBezTo>
                <a:cubicBezTo>
                  <a:pt x="5358787" y="170125"/>
                  <a:pt x="5285655" y="156380"/>
                  <a:pt x="5139296" y="163058"/>
                </a:cubicBezTo>
                <a:cubicBezTo>
                  <a:pt x="4992937" y="169736"/>
                  <a:pt x="4940047" y="158040"/>
                  <a:pt x="4758604" y="163058"/>
                </a:cubicBezTo>
                <a:cubicBezTo>
                  <a:pt x="4577161" y="168076"/>
                  <a:pt x="4473231" y="122106"/>
                  <a:pt x="4269142" y="163058"/>
                </a:cubicBezTo>
                <a:cubicBezTo>
                  <a:pt x="4065053" y="204010"/>
                  <a:pt x="4019476" y="116283"/>
                  <a:pt x="3834066" y="163058"/>
                </a:cubicBezTo>
                <a:cubicBezTo>
                  <a:pt x="3648656" y="209833"/>
                  <a:pt x="3442628" y="119069"/>
                  <a:pt x="3344604" y="163058"/>
                </a:cubicBezTo>
                <a:cubicBezTo>
                  <a:pt x="3246580" y="207047"/>
                  <a:pt x="2985839" y="145667"/>
                  <a:pt x="2746374" y="163058"/>
                </a:cubicBezTo>
                <a:cubicBezTo>
                  <a:pt x="2506909" y="180449"/>
                  <a:pt x="2415600" y="121945"/>
                  <a:pt x="2256913" y="163058"/>
                </a:cubicBezTo>
                <a:cubicBezTo>
                  <a:pt x="2098226" y="204171"/>
                  <a:pt x="1825540" y="117588"/>
                  <a:pt x="1658682" y="163058"/>
                </a:cubicBezTo>
                <a:cubicBezTo>
                  <a:pt x="1491824" y="208528"/>
                  <a:pt x="1327368" y="129886"/>
                  <a:pt x="1169221" y="163058"/>
                </a:cubicBezTo>
                <a:cubicBezTo>
                  <a:pt x="1011074" y="196230"/>
                  <a:pt x="829816" y="156514"/>
                  <a:pt x="679759" y="163058"/>
                </a:cubicBezTo>
                <a:cubicBezTo>
                  <a:pt x="529702" y="169602"/>
                  <a:pt x="222264" y="101706"/>
                  <a:pt x="81529" y="163058"/>
                </a:cubicBezTo>
                <a:cubicBezTo>
                  <a:pt x="44971" y="159998"/>
                  <a:pt x="2154" y="202636"/>
                  <a:pt x="0" y="244587"/>
                </a:cubicBezTo>
                <a:cubicBezTo>
                  <a:pt x="44786" y="352941"/>
                  <a:pt x="-23850" y="538789"/>
                  <a:pt x="0" y="714193"/>
                </a:cubicBezTo>
                <a:cubicBezTo>
                  <a:pt x="23850" y="889597"/>
                  <a:pt x="-57890" y="1039203"/>
                  <a:pt x="0" y="1222932"/>
                </a:cubicBezTo>
                <a:cubicBezTo>
                  <a:pt x="-8309" y="1273277"/>
                  <a:pt x="33559" y="1300823"/>
                  <a:pt x="81529" y="1304461"/>
                </a:cubicBezTo>
                <a:cubicBezTo>
                  <a:pt x="138077" y="1310408"/>
                  <a:pt x="160131" y="1265083"/>
                  <a:pt x="163058" y="1222932"/>
                </a:cubicBezTo>
                <a:cubicBezTo>
                  <a:pt x="154031" y="1189906"/>
                  <a:pt x="165844" y="1166629"/>
                  <a:pt x="163058" y="1141403"/>
                </a:cubicBezTo>
                <a:cubicBezTo>
                  <a:pt x="313240" y="1086528"/>
                  <a:pt x="499555" y="1155490"/>
                  <a:pt x="652519" y="1141403"/>
                </a:cubicBezTo>
                <a:cubicBezTo>
                  <a:pt x="805483" y="1127316"/>
                  <a:pt x="928587" y="1169872"/>
                  <a:pt x="1033211" y="1141403"/>
                </a:cubicBezTo>
                <a:cubicBezTo>
                  <a:pt x="1137835" y="1112934"/>
                  <a:pt x="1455524" y="1219036"/>
                  <a:pt x="1685827" y="1141403"/>
                </a:cubicBezTo>
                <a:cubicBezTo>
                  <a:pt x="1916130" y="1063770"/>
                  <a:pt x="2189223" y="1191602"/>
                  <a:pt x="2338442" y="1141403"/>
                </a:cubicBezTo>
                <a:cubicBezTo>
                  <a:pt x="2487661" y="1091204"/>
                  <a:pt x="2638781" y="1186308"/>
                  <a:pt x="2773518" y="1141403"/>
                </a:cubicBezTo>
                <a:cubicBezTo>
                  <a:pt x="2908255" y="1096498"/>
                  <a:pt x="3137605" y="1152210"/>
                  <a:pt x="3317364" y="1141403"/>
                </a:cubicBezTo>
                <a:cubicBezTo>
                  <a:pt x="3497123" y="1130596"/>
                  <a:pt x="3534866" y="1163561"/>
                  <a:pt x="3698056" y="1141403"/>
                </a:cubicBezTo>
                <a:cubicBezTo>
                  <a:pt x="3861246" y="1119245"/>
                  <a:pt x="4011559" y="1143566"/>
                  <a:pt x="4241902" y="1141403"/>
                </a:cubicBezTo>
                <a:cubicBezTo>
                  <a:pt x="4472245" y="1139240"/>
                  <a:pt x="4668707" y="1154901"/>
                  <a:pt x="4785748" y="1141403"/>
                </a:cubicBezTo>
                <a:cubicBezTo>
                  <a:pt x="4902789" y="1127905"/>
                  <a:pt x="5239385" y="1143950"/>
                  <a:pt x="5601517" y="1141403"/>
                </a:cubicBezTo>
                <a:cubicBezTo>
                  <a:pt x="5645049" y="1142910"/>
                  <a:pt x="5687997" y="1097248"/>
                  <a:pt x="5683046" y="1059874"/>
                </a:cubicBezTo>
                <a:cubicBezTo>
                  <a:pt x="5642186" y="924935"/>
                  <a:pt x="5723383" y="747111"/>
                  <a:pt x="5683046" y="590268"/>
                </a:cubicBezTo>
                <a:cubicBezTo>
                  <a:pt x="5642709" y="433425"/>
                  <a:pt x="5706948" y="224856"/>
                  <a:pt x="5683046" y="81529"/>
                </a:cubicBezTo>
                <a:close/>
                <a:moveTo>
                  <a:pt x="81529" y="326115"/>
                </a:moveTo>
                <a:cubicBezTo>
                  <a:pt x="134421" y="334146"/>
                  <a:pt x="162079" y="289750"/>
                  <a:pt x="163058" y="244586"/>
                </a:cubicBezTo>
                <a:cubicBezTo>
                  <a:pt x="165963" y="220244"/>
                  <a:pt x="148059" y="207254"/>
                  <a:pt x="122294" y="203822"/>
                </a:cubicBezTo>
                <a:cubicBezTo>
                  <a:pt x="101115" y="205162"/>
                  <a:pt x="77714" y="217124"/>
                  <a:pt x="81530" y="244586"/>
                </a:cubicBezTo>
                <a:cubicBezTo>
                  <a:pt x="79699" y="273038"/>
                  <a:pt x="77261" y="299286"/>
                  <a:pt x="81529" y="326115"/>
                </a:cubicBezTo>
                <a:close/>
              </a:path>
              <a:path w="5683046" h="1304461" fill="darkenLess" stroke="0" extrusionOk="0">
                <a:moveTo>
                  <a:pt x="81529" y="326115"/>
                </a:moveTo>
                <a:cubicBezTo>
                  <a:pt x="136279" y="323725"/>
                  <a:pt x="165784" y="279249"/>
                  <a:pt x="163058" y="244586"/>
                </a:cubicBezTo>
                <a:cubicBezTo>
                  <a:pt x="164886" y="222641"/>
                  <a:pt x="143767" y="207512"/>
                  <a:pt x="122294" y="203822"/>
                </a:cubicBezTo>
                <a:cubicBezTo>
                  <a:pt x="95991" y="198293"/>
                  <a:pt x="80788" y="224113"/>
                  <a:pt x="81530" y="244586"/>
                </a:cubicBezTo>
                <a:cubicBezTo>
                  <a:pt x="80175" y="272398"/>
                  <a:pt x="85059" y="292859"/>
                  <a:pt x="81529" y="326115"/>
                </a:cubicBezTo>
                <a:close/>
                <a:moveTo>
                  <a:pt x="5601517" y="163058"/>
                </a:moveTo>
                <a:cubicBezTo>
                  <a:pt x="5644445" y="161485"/>
                  <a:pt x="5670456" y="130141"/>
                  <a:pt x="5683046" y="81529"/>
                </a:cubicBezTo>
                <a:cubicBezTo>
                  <a:pt x="5684026" y="37404"/>
                  <a:pt x="5648680" y="2837"/>
                  <a:pt x="5601517" y="0"/>
                </a:cubicBezTo>
                <a:cubicBezTo>
                  <a:pt x="5558665" y="5367"/>
                  <a:pt x="5520883" y="31665"/>
                  <a:pt x="5519988" y="81529"/>
                </a:cubicBezTo>
                <a:cubicBezTo>
                  <a:pt x="5521355" y="103126"/>
                  <a:pt x="5541123" y="125074"/>
                  <a:pt x="5560752" y="122293"/>
                </a:cubicBezTo>
                <a:cubicBezTo>
                  <a:pt x="5584651" y="121312"/>
                  <a:pt x="5597050" y="105916"/>
                  <a:pt x="5601516" y="81529"/>
                </a:cubicBezTo>
                <a:cubicBezTo>
                  <a:pt x="5601616" y="105340"/>
                  <a:pt x="5600123" y="135249"/>
                  <a:pt x="5601517" y="163058"/>
                </a:cubicBezTo>
                <a:close/>
              </a:path>
              <a:path w="5683046" h="1304461" fill="none" extrusionOk="0">
                <a:moveTo>
                  <a:pt x="0" y="244586"/>
                </a:moveTo>
                <a:cubicBezTo>
                  <a:pt x="-10109" y="202898"/>
                  <a:pt x="36673" y="158351"/>
                  <a:pt x="81529" y="163057"/>
                </a:cubicBezTo>
                <a:cubicBezTo>
                  <a:pt x="310701" y="149086"/>
                  <a:pt x="478851" y="169746"/>
                  <a:pt x="679759" y="163057"/>
                </a:cubicBezTo>
                <a:cubicBezTo>
                  <a:pt x="880667" y="156368"/>
                  <a:pt x="1012483" y="210886"/>
                  <a:pt x="1114836" y="163057"/>
                </a:cubicBezTo>
                <a:cubicBezTo>
                  <a:pt x="1217189" y="115228"/>
                  <a:pt x="1503507" y="225558"/>
                  <a:pt x="1658682" y="163057"/>
                </a:cubicBezTo>
                <a:cubicBezTo>
                  <a:pt x="1813857" y="100556"/>
                  <a:pt x="1974106" y="183480"/>
                  <a:pt x="2093759" y="163057"/>
                </a:cubicBezTo>
                <a:cubicBezTo>
                  <a:pt x="2213412" y="142634"/>
                  <a:pt x="2486066" y="191610"/>
                  <a:pt x="2746374" y="163057"/>
                </a:cubicBezTo>
                <a:cubicBezTo>
                  <a:pt x="3006682" y="134505"/>
                  <a:pt x="3088715" y="217330"/>
                  <a:pt x="3235835" y="163058"/>
                </a:cubicBezTo>
                <a:cubicBezTo>
                  <a:pt x="3382955" y="108786"/>
                  <a:pt x="3574611" y="200061"/>
                  <a:pt x="3670912" y="163058"/>
                </a:cubicBezTo>
                <a:cubicBezTo>
                  <a:pt x="3767213" y="126055"/>
                  <a:pt x="3865390" y="197826"/>
                  <a:pt x="4051604" y="163058"/>
                </a:cubicBezTo>
                <a:cubicBezTo>
                  <a:pt x="4237818" y="128290"/>
                  <a:pt x="4343371" y="221297"/>
                  <a:pt x="4595450" y="163058"/>
                </a:cubicBezTo>
                <a:cubicBezTo>
                  <a:pt x="4847529" y="104819"/>
                  <a:pt x="5324386" y="183619"/>
                  <a:pt x="5519988" y="163058"/>
                </a:cubicBezTo>
                <a:cubicBezTo>
                  <a:pt x="5517889" y="141623"/>
                  <a:pt x="5529563" y="113321"/>
                  <a:pt x="5519988" y="81529"/>
                </a:cubicBezTo>
                <a:cubicBezTo>
                  <a:pt x="5521595" y="36920"/>
                  <a:pt x="5563700" y="-3305"/>
                  <a:pt x="5601517" y="0"/>
                </a:cubicBezTo>
                <a:cubicBezTo>
                  <a:pt x="5640811" y="-11827"/>
                  <a:pt x="5676130" y="38907"/>
                  <a:pt x="5683046" y="81529"/>
                </a:cubicBezTo>
                <a:cubicBezTo>
                  <a:pt x="5726567" y="323774"/>
                  <a:pt x="5629780" y="420786"/>
                  <a:pt x="5683046" y="590269"/>
                </a:cubicBezTo>
                <a:cubicBezTo>
                  <a:pt x="5736312" y="759752"/>
                  <a:pt x="5639036" y="953650"/>
                  <a:pt x="5683046" y="1059875"/>
                </a:cubicBezTo>
                <a:cubicBezTo>
                  <a:pt x="5687442" y="1100379"/>
                  <a:pt x="5644915" y="1143173"/>
                  <a:pt x="5601517" y="1141404"/>
                </a:cubicBezTo>
                <a:cubicBezTo>
                  <a:pt x="5444856" y="1142466"/>
                  <a:pt x="5393020" y="1139969"/>
                  <a:pt x="5220825" y="1141404"/>
                </a:cubicBezTo>
                <a:cubicBezTo>
                  <a:pt x="5048630" y="1142839"/>
                  <a:pt x="4770787" y="1073348"/>
                  <a:pt x="4568210" y="1141404"/>
                </a:cubicBezTo>
                <a:cubicBezTo>
                  <a:pt x="4365633" y="1209460"/>
                  <a:pt x="4325683" y="1101636"/>
                  <a:pt x="4133133" y="1141404"/>
                </a:cubicBezTo>
                <a:cubicBezTo>
                  <a:pt x="3940583" y="1181172"/>
                  <a:pt x="3758292" y="1126266"/>
                  <a:pt x="3480518" y="1141404"/>
                </a:cubicBezTo>
                <a:cubicBezTo>
                  <a:pt x="3202744" y="1156542"/>
                  <a:pt x="3172850" y="1105608"/>
                  <a:pt x="3045441" y="1141404"/>
                </a:cubicBezTo>
                <a:cubicBezTo>
                  <a:pt x="2918031" y="1177199"/>
                  <a:pt x="2796398" y="1133868"/>
                  <a:pt x="2664749" y="1141403"/>
                </a:cubicBezTo>
                <a:cubicBezTo>
                  <a:pt x="2533100" y="1148938"/>
                  <a:pt x="2321943" y="1113084"/>
                  <a:pt x="2175288" y="1141403"/>
                </a:cubicBezTo>
                <a:cubicBezTo>
                  <a:pt x="2028633" y="1169722"/>
                  <a:pt x="1896887" y="1092454"/>
                  <a:pt x="1685827" y="1141403"/>
                </a:cubicBezTo>
                <a:cubicBezTo>
                  <a:pt x="1474767" y="1190352"/>
                  <a:pt x="1372308" y="1113445"/>
                  <a:pt x="1250750" y="1141403"/>
                </a:cubicBezTo>
                <a:cubicBezTo>
                  <a:pt x="1129192" y="1169361"/>
                  <a:pt x="903437" y="1087406"/>
                  <a:pt x="761288" y="1141403"/>
                </a:cubicBezTo>
                <a:cubicBezTo>
                  <a:pt x="619139" y="1195400"/>
                  <a:pt x="419202" y="1071875"/>
                  <a:pt x="163058" y="1141403"/>
                </a:cubicBezTo>
                <a:cubicBezTo>
                  <a:pt x="170614" y="1161356"/>
                  <a:pt x="160460" y="1182314"/>
                  <a:pt x="163058" y="1222932"/>
                </a:cubicBezTo>
                <a:cubicBezTo>
                  <a:pt x="166062" y="1277016"/>
                  <a:pt x="116847" y="1311869"/>
                  <a:pt x="81529" y="1304461"/>
                </a:cubicBezTo>
                <a:cubicBezTo>
                  <a:pt x="36477" y="1297330"/>
                  <a:pt x="1918" y="1278913"/>
                  <a:pt x="0" y="1222932"/>
                </a:cubicBezTo>
                <a:cubicBezTo>
                  <a:pt x="-16841" y="998742"/>
                  <a:pt x="57096" y="857075"/>
                  <a:pt x="0" y="723976"/>
                </a:cubicBezTo>
                <a:cubicBezTo>
                  <a:pt x="-57096" y="590877"/>
                  <a:pt x="48379" y="343051"/>
                  <a:pt x="0" y="244586"/>
                </a:cubicBezTo>
                <a:close/>
                <a:moveTo>
                  <a:pt x="5519988" y="163058"/>
                </a:moveTo>
                <a:cubicBezTo>
                  <a:pt x="5541194" y="159355"/>
                  <a:pt x="5576928" y="170058"/>
                  <a:pt x="5601517" y="163058"/>
                </a:cubicBezTo>
                <a:cubicBezTo>
                  <a:pt x="5649542" y="161138"/>
                  <a:pt x="5685960" y="121039"/>
                  <a:pt x="5683046" y="81529"/>
                </a:cubicBezTo>
                <a:moveTo>
                  <a:pt x="5601517" y="163058"/>
                </a:moveTo>
                <a:cubicBezTo>
                  <a:pt x="5595089" y="129303"/>
                  <a:pt x="5610759" y="114790"/>
                  <a:pt x="5601517" y="81529"/>
                </a:cubicBezTo>
                <a:cubicBezTo>
                  <a:pt x="5601359" y="102963"/>
                  <a:pt x="5582088" y="122923"/>
                  <a:pt x="5560753" y="122293"/>
                </a:cubicBezTo>
                <a:cubicBezTo>
                  <a:pt x="5536894" y="126630"/>
                  <a:pt x="5514729" y="108028"/>
                  <a:pt x="5519989" y="81529"/>
                </a:cubicBezTo>
                <a:moveTo>
                  <a:pt x="81529" y="326115"/>
                </a:moveTo>
                <a:cubicBezTo>
                  <a:pt x="77207" y="291778"/>
                  <a:pt x="83292" y="276573"/>
                  <a:pt x="81529" y="244586"/>
                </a:cubicBezTo>
                <a:cubicBezTo>
                  <a:pt x="81820" y="220564"/>
                  <a:pt x="100828" y="199259"/>
                  <a:pt x="122293" y="203822"/>
                </a:cubicBezTo>
                <a:cubicBezTo>
                  <a:pt x="150342" y="202856"/>
                  <a:pt x="162162" y="222297"/>
                  <a:pt x="163057" y="244586"/>
                </a:cubicBezTo>
                <a:cubicBezTo>
                  <a:pt x="171069" y="287788"/>
                  <a:pt x="131048" y="330957"/>
                  <a:pt x="81528" y="326115"/>
                </a:cubicBezTo>
                <a:cubicBezTo>
                  <a:pt x="27065" y="329842"/>
                  <a:pt x="-9846" y="291122"/>
                  <a:pt x="-1" y="244586"/>
                </a:cubicBezTo>
                <a:moveTo>
                  <a:pt x="163058" y="244586"/>
                </a:moveTo>
                <a:cubicBezTo>
                  <a:pt x="199839" y="387494"/>
                  <a:pt x="117538" y="543591"/>
                  <a:pt x="163058" y="684026"/>
                </a:cubicBezTo>
                <a:cubicBezTo>
                  <a:pt x="208578" y="824461"/>
                  <a:pt x="149141" y="984952"/>
                  <a:pt x="163058" y="1141403"/>
                </a:cubicBezTo>
              </a:path>
              <a:path w="5683046" h="1304461" fill="none" stroke="0" extrusionOk="0">
                <a:moveTo>
                  <a:pt x="0" y="244586"/>
                </a:moveTo>
                <a:cubicBezTo>
                  <a:pt x="6110" y="208669"/>
                  <a:pt x="34390" y="163906"/>
                  <a:pt x="81529" y="163057"/>
                </a:cubicBezTo>
                <a:cubicBezTo>
                  <a:pt x="221350" y="147114"/>
                  <a:pt x="425241" y="194726"/>
                  <a:pt x="625375" y="163057"/>
                </a:cubicBezTo>
                <a:cubicBezTo>
                  <a:pt x="825509" y="131388"/>
                  <a:pt x="947427" y="186644"/>
                  <a:pt x="1223605" y="163057"/>
                </a:cubicBezTo>
                <a:cubicBezTo>
                  <a:pt x="1499783" y="139470"/>
                  <a:pt x="1480634" y="188599"/>
                  <a:pt x="1713067" y="163057"/>
                </a:cubicBezTo>
                <a:cubicBezTo>
                  <a:pt x="1945500" y="137515"/>
                  <a:pt x="2000271" y="191018"/>
                  <a:pt x="2202528" y="163057"/>
                </a:cubicBezTo>
                <a:cubicBezTo>
                  <a:pt x="2404785" y="135096"/>
                  <a:pt x="2460218" y="174178"/>
                  <a:pt x="2691989" y="163057"/>
                </a:cubicBezTo>
                <a:cubicBezTo>
                  <a:pt x="2923760" y="151936"/>
                  <a:pt x="2950942" y="176841"/>
                  <a:pt x="3072681" y="163058"/>
                </a:cubicBezTo>
                <a:cubicBezTo>
                  <a:pt x="3194420" y="149275"/>
                  <a:pt x="3358975" y="205741"/>
                  <a:pt x="3453374" y="163058"/>
                </a:cubicBezTo>
                <a:cubicBezTo>
                  <a:pt x="3547773" y="120375"/>
                  <a:pt x="3767722" y="195923"/>
                  <a:pt x="3888450" y="163058"/>
                </a:cubicBezTo>
                <a:cubicBezTo>
                  <a:pt x="4009178" y="130193"/>
                  <a:pt x="4224192" y="203415"/>
                  <a:pt x="4377912" y="163058"/>
                </a:cubicBezTo>
                <a:cubicBezTo>
                  <a:pt x="4531632" y="122701"/>
                  <a:pt x="4610864" y="172514"/>
                  <a:pt x="4812988" y="163058"/>
                </a:cubicBezTo>
                <a:cubicBezTo>
                  <a:pt x="5015112" y="153602"/>
                  <a:pt x="5218066" y="185661"/>
                  <a:pt x="5519988" y="163058"/>
                </a:cubicBezTo>
                <a:cubicBezTo>
                  <a:pt x="5510891" y="142502"/>
                  <a:pt x="5527429" y="114247"/>
                  <a:pt x="5519988" y="81529"/>
                </a:cubicBezTo>
                <a:cubicBezTo>
                  <a:pt x="5521195" y="30880"/>
                  <a:pt x="5560915" y="6711"/>
                  <a:pt x="5601517" y="0"/>
                </a:cubicBezTo>
                <a:cubicBezTo>
                  <a:pt x="5650364" y="-1953"/>
                  <a:pt x="5685604" y="30765"/>
                  <a:pt x="5683046" y="81529"/>
                </a:cubicBezTo>
                <a:cubicBezTo>
                  <a:pt x="5706185" y="208150"/>
                  <a:pt x="5651741" y="430803"/>
                  <a:pt x="5683046" y="590269"/>
                </a:cubicBezTo>
                <a:cubicBezTo>
                  <a:pt x="5714351" y="749735"/>
                  <a:pt x="5642698" y="866238"/>
                  <a:pt x="5683046" y="1059875"/>
                </a:cubicBezTo>
                <a:cubicBezTo>
                  <a:pt x="5682593" y="1107802"/>
                  <a:pt x="5648880" y="1129573"/>
                  <a:pt x="5601517" y="1141404"/>
                </a:cubicBezTo>
                <a:cubicBezTo>
                  <a:pt x="5421460" y="1149412"/>
                  <a:pt x="5408100" y="1130349"/>
                  <a:pt x="5220825" y="1141404"/>
                </a:cubicBezTo>
                <a:cubicBezTo>
                  <a:pt x="5033550" y="1152459"/>
                  <a:pt x="4926974" y="1131846"/>
                  <a:pt x="4676979" y="1141404"/>
                </a:cubicBezTo>
                <a:cubicBezTo>
                  <a:pt x="4426984" y="1150962"/>
                  <a:pt x="4186556" y="1098767"/>
                  <a:pt x="4024364" y="1141404"/>
                </a:cubicBezTo>
                <a:cubicBezTo>
                  <a:pt x="3862173" y="1184041"/>
                  <a:pt x="3607398" y="1104114"/>
                  <a:pt x="3426133" y="1141404"/>
                </a:cubicBezTo>
                <a:cubicBezTo>
                  <a:pt x="3244868" y="1178694"/>
                  <a:pt x="3164528" y="1100422"/>
                  <a:pt x="3045441" y="1141404"/>
                </a:cubicBezTo>
                <a:cubicBezTo>
                  <a:pt x="2926354" y="1182385"/>
                  <a:pt x="2800641" y="1131682"/>
                  <a:pt x="2664749" y="1141403"/>
                </a:cubicBezTo>
                <a:cubicBezTo>
                  <a:pt x="2528857" y="1151125"/>
                  <a:pt x="2402939" y="1115568"/>
                  <a:pt x="2284057" y="1141403"/>
                </a:cubicBezTo>
                <a:cubicBezTo>
                  <a:pt x="2165175" y="1167238"/>
                  <a:pt x="1984280" y="1090736"/>
                  <a:pt x="1740211" y="1141403"/>
                </a:cubicBezTo>
                <a:cubicBezTo>
                  <a:pt x="1496142" y="1192070"/>
                  <a:pt x="1508435" y="1102351"/>
                  <a:pt x="1359519" y="1141403"/>
                </a:cubicBezTo>
                <a:cubicBezTo>
                  <a:pt x="1210603" y="1180455"/>
                  <a:pt x="909190" y="1068035"/>
                  <a:pt x="706904" y="1141403"/>
                </a:cubicBezTo>
                <a:cubicBezTo>
                  <a:pt x="504618" y="1214771"/>
                  <a:pt x="287159" y="1134577"/>
                  <a:pt x="163058" y="1141403"/>
                </a:cubicBezTo>
                <a:cubicBezTo>
                  <a:pt x="172062" y="1163281"/>
                  <a:pt x="158255" y="1187796"/>
                  <a:pt x="163058" y="1222932"/>
                </a:cubicBezTo>
                <a:cubicBezTo>
                  <a:pt x="173165" y="1260790"/>
                  <a:pt x="118487" y="1307660"/>
                  <a:pt x="81529" y="1304461"/>
                </a:cubicBezTo>
                <a:cubicBezTo>
                  <a:pt x="36079" y="1302542"/>
                  <a:pt x="-472" y="1262665"/>
                  <a:pt x="0" y="1222932"/>
                </a:cubicBezTo>
                <a:cubicBezTo>
                  <a:pt x="-26580" y="1075575"/>
                  <a:pt x="54476" y="936686"/>
                  <a:pt x="0" y="733759"/>
                </a:cubicBezTo>
                <a:cubicBezTo>
                  <a:pt x="-54476" y="530832"/>
                  <a:pt x="10100" y="368291"/>
                  <a:pt x="0" y="244586"/>
                </a:cubicBezTo>
                <a:close/>
                <a:moveTo>
                  <a:pt x="5519988" y="163058"/>
                </a:moveTo>
                <a:cubicBezTo>
                  <a:pt x="5543359" y="157217"/>
                  <a:pt x="5568838" y="166785"/>
                  <a:pt x="5601517" y="163058"/>
                </a:cubicBezTo>
                <a:cubicBezTo>
                  <a:pt x="5651226" y="165878"/>
                  <a:pt x="5676741" y="124258"/>
                  <a:pt x="5683046" y="81529"/>
                </a:cubicBezTo>
                <a:moveTo>
                  <a:pt x="5601517" y="163058"/>
                </a:moveTo>
                <a:cubicBezTo>
                  <a:pt x="5596264" y="133187"/>
                  <a:pt x="5601942" y="118388"/>
                  <a:pt x="5601517" y="81529"/>
                </a:cubicBezTo>
                <a:cubicBezTo>
                  <a:pt x="5601375" y="103514"/>
                  <a:pt x="5581716" y="126910"/>
                  <a:pt x="5560753" y="122293"/>
                </a:cubicBezTo>
                <a:cubicBezTo>
                  <a:pt x="5543550" y="123745"/>
                  <a:pt x="5514287" y="104587"/>
                  <a:pt x="5519989" y="81529"/>
                </a:cubicBezTo>
                <a:moveTo>
                  <a:pt x="81529" y="326115"/>
                </a:moveTo>
                <a:cubicBezTo>
                  <a:pt x="81205" y="304296"/>
                  <a:pt x="84483" y="269615"/>
                  <a:pt x="81529" y="244586"/>
                </a:cubicBezTo>
                <a:cubicBezTo>
                  <a:pt x="78670" y="225505"/>
                  <a:pt x="101860" y="203300"/>
                  <a:pt x="122293" y="203822"/>
                </a:cubicBezTo>
                <a:cubicBezTo>
                  <a:pt x="145760" y="204062"/>
                  <a:pt x="164612" y="222041"/>
                  <a:pt x="163057" y="244586"/>
                </a:cubicBezTo>
                <a:cubicBezTo>
                  <a:pt x="165581" y="289422"/>
                  <a:pt x="135197" y="324787"/>
                  <a:pt x="81528" y="326115"/>
                </a:cubicBezTo>
                <a:cubicBezTo>
                  <a:pt x="30604" y="332532"/>
                  <a:pt x="-3912" y="276890"/>
                  <a:pt x="-1" y="244586"/>
                </a:cubicBezTo>
                <a:moveTo>
                  <a:pt x="163058" y="244586"/>
                </a:moveTo>
                <a:cubicBezTo>
                  <a:pt x="166316" y="332939"/>
                  <a:pt x="153516" y="517573"/>
                  <a:pt x="163058" y="684026"/>
                </a:cubicBezTo>
                <a:cubicBezTo>
                  <a:pt x="172600" y="850479"/>
                  <a:pt x="158266" y="952237"/>
                  <a:pt x="163058" y="1141403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183961710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書卷: 水平 14">
            <a:extLst>
              <a:ext uri="{FF2B5EF4-FFF2-40B4-BE49-F238E27FC236}">
                <a16:creationId xmlns:a16="http://schemas.microsoft.com/office/drawing/2014/main" id="{E317925D-E817-02D1-954F-A4E165A82658}"/>
              </a:ext>
            </a:extLst>
          </p:cNvPr>
          <p:cNvSpPr/>
          <p:nvPr/>
        </p:nvSpPr>
        <p:spPr>
          <a:xfrm>
            <a:off x="5114516" y="5205926"/>
            <a:ext cx="5683046" cy="1304461"/>
          </a:xfrm>
          <a:custGeom>
            <a:avLst/>
            <a:gdLst>
              <a:gd name="connsiteX0" fmla="*/ 5683046 w 5683046"/>
              <a:gd name="connsiteY0" fmla="*/ 81529 h 1304461"/>
              <a:gd name="connsiteX1" fmla="*/ 5601517 w 5683046"/>
              <a:gd name="connsiteY1" fmla="*/ 163058 h 1304461"/>
              <a:gd name="connsiteX2" fmla="*/ 5601517 w 5683046"/>
              <a:gd name="connsiteY2" fmla="*/ 81529 h 1304461"/>
              <a:gd name="connsiteX3" fmla="*/ 5560753 w 5683046"/>
              <a:gd name="connsiteY3" fmla="*/ 122293 h 1304461"/>
              <a:gd name="connsiteX4" fmla="*/ 5519989 w 5683046"/>
              <a:gd name="connsiteY4" fmla="*/ 81529 h 1304461"/>
              <a:gd name="connsiteX5" fmla="*/ 5519988 w 5683046"/>
              <a:gd name="connsiteY5" fmla="*/ 163058 h 1304461"/>
              <a:gd name="connsiteX6" fmla="*/ 4976142 w 5683046"/>
              <a:gd name="connsiteY6" fmla="*/ 163058 h 1304461"/>
              <a:gd name="connsiteX7" fmla="*/ 4541065 w 5683046"/>
              <a:gd name="connsiteY7" fmla="*/ 163058 h 1304461"/>
              <a:gd name="connsiteX8" fmla="*/ 3997219 w 5683046"/>
              <a:gd name="connsiteY8" fmla="*/ 163058 h 1304461"/>
              <a:gd name="connsiteX9" fmla="*/ 3507758 w 5683046"/>
              <a:gd name="connsiteY9" fmla="*/ 163058 h 1304461"/>
              <a:gd name="connsiteX10" fmla="*/ 2909528 w 5683046"/>
              <a:gd name="connsiteY10" fmla="*/ 163058 h 1304461"/>
              <a:gd name="connsiteX11" fmla="*/ 2256913 w 5683046"/>
              <a:gd name="connsiteY11" fmla="*/ 163058 h 1304461"/>
              <a:gd name="connsiteX12" fmla="*/ 1767451 w 5683046"/>
              <a:gd name="connsiteY12" fmla="*/ 163058 h 1304461"/>
              <a:gd name="connsiteX13" fmla="*/ 1277990 w 5683046"/>
              <a:gd name="connsiteY13" fmla="*/ 163058 h 1304461"/>
              <a:gd name="connsiteX14" fmla="*/ 734144 w 5683046"/>
              <a:gd name="connsiteY14" fmla="*/ 163058 h 1304461"/>
              <a:gd name="connsiteX15" fmla="*/ 81529 w 5683046"/>
              <a:gd name="connsiteY15" fmla="*/ 163058 h 1304461"/>
              <a:gd name="connsiteX16" fmla="*/ 0 w 5683046"/>
              <a:gd name="connsiteY16" fmla="*/ 244587 h 1304461"/>
              <a:gd name="connsiteX17" fmla="*/ 0 w 5683046"/>
              <a:gd name="connsiteY17" fmla="*/ 753326 h 1304461"/>
              <a:gd name="connsiteX18" fmla="*/ 0 w 5683046"/>
              <a:gd name="connsiteY18" fmla="*/ 1222932 h 1304461"/>
              <a:gd name="connsiteX19" fmla="*/ 81529 w 5683046"/>
              <a:gd name="connsiteY19" fmla="*/ 1304461 h 1304461"/>
              <a:gd name="connsiteX20" fmla="*/ 163058 w 5683046"/>
              <a:gd name="connsiteY20" fmla="*/ 1222932 h 1304461"/>
              <a:gd name="connsiteX21" fmla="*/ 163058 w 5683046"/>
              <a:gd name="connsiteY21" fmla="*/ 1141403 h 1304461"/>
              <a:gd name="connsiteX22" fmla="*/ 761288 w 5683046"/>
              <a:gd name="connsiteY22" fmla="*/ 1141403 h 1304461"/>
              <a:gd name="connsiteX23" fmla="*/ 1196365 w 5683046"/>
              <a:gd name="connsiteY23" fmla="*/ 1141403 h 1304461"/>
              <a:gd name="connsiteX24" fmla="*/ 1848980 w 5683046"/>
              <a:gd name="connsiteY24" fmla="*/ 1141403 h 1304461"/>
              <a:gd name="connsiteX25" fmla="*/ 2229672 w 5683046"/>
              <a:gd name="connsiteY25" fmla="*/ 1141403 h 1304461"/>
              <a:gd name="connsiteX26" fmla="*/ 2882288 w 5683046"/>
              <a:gd name="connsiteY26" fmla="*/ 1141403 h 1304461"/>
              <a:gd name="connsiteX27" fmla="*/ 3262980 w 5683046"/>
              <a:gd name="connsiteY27" fmla="*/ 1141403 h 1304461"/>
              <a:gd name="connsiteX28" fmla="*/ 3643672 w 5683046"/>
              <a:gd name="connsiteY28" fmla="*/ 1141403 h 1304461"/>
              <a:gd name="connsiteX29" fmla="*/ 4241902 w 5683046"/>
              <a:gd name="connsiteY29" fmla="*/ 1141403 h 1304461"/>
              <a:gd name="connsiteX30" fmla="*/ 4894517 w 5683046"/>
              <a:gd name="connsiteY30" fmla="*/ 1141403 h 1304461"/>
              <a:gd name="connsiteX31" fmla="*/ 5601517 w 5683046"/>
              <a:gd name="connsiteY31" fmla="*/ 1141403 h 1304461"/>
              <a:gd name="connsiteX32" fmla="*/ 5683046 w 5683046"/>
              <a:gd name="connsiteY32" fmla="*/ 1059874 h 1304461"/>
              <a:gd name="connsiteX33" fmla="*/ 5683046 w 5683046"/>
              <a:gd name="connsiteY33" fmla="*/ 570702 h 1304461"/>
              <a:gd name="connsiteX34" fmla="*/ 5683046 w 5683046"/>
              <a:gd name="connsiteY34" fmla="*/ 81529 h 1304461"/>
              <a:gd name="connsiteX35" fmla="*/ 81529 w 5683046"/>
              <a:gd name="connsiteY35" fmla="*/ 326115 h 1304461"/>
              <a:gd name="connsiteX36" fmla="*/ 163058 w 5683046"/>
              <a:gd name="connsiteY36" fmla="*/ 244586 h 1304461"/>
              <a:gd name="connsiteX37" fmla="*/ 122294 w 5683046"/>
              <a:gd name="connsiteY37" fmla="*/ 203822 h 1304461"/>
              <a:gd name="connsiteX38" fmla="*/ 81530 w 5683046"/>
              <a:gd name="connsiteY38" fmla="*/ 244586 h 1304461"/>
              <a:gd name="connsiteX39" fmla="*/ 81529 w 5683046"/>
              <a:gd name="connsiteY39" fmla="*/ 326115 h 1304461"/>
              <a:gd name="connsiteX0" fmla="*/ 81529 w 5683046"/>
              <a:gd name="connsiteY0" fmla="*/ 326115 h 1304461"/>
              <a:gd name="connsiteX1" fmla="*/ 163058 w 5683046"/>
              <a:gd name="connsiteY1" fmla="*/ 244586 h 1304461"/>
              <a:gd name="connsiteX2" fmla="*/ 122294 w 5683046"/>
              <a:gd name="connsiteY2" fmla="*/ 203822 h 1304461"/>
              <a:gd name="connsiteX3" fmla="*/ 81530 w 5683046"/>
              <a:gd name="connsiteY3" fmla="*/ 244586 h 1304461"/>
              <a:gd name="connsiteX4" fmla="*/ 81529 w 5683046"/>
              <a:gd name="connsiteY4" fmla="*/ 326115 h 1304461"/>
              <a:gd name="connsiteX5" fmla="*/ 5601517 w 5683046"/>
              <a:gd name="connsiteY5" fmla="*/ 163058 h 1304461"/>
              <a:gd name="connsiteX6" fmla="*/ 5683046 w 5683046"/>
              <a:gd name="connsiteY6" fmla="*/ 81529 h 1304461"/>
              <a:gd name="connsiteX7" fmla="*/ 5601517 w 5683046"/>
              <a:gd name="connsiteY7" fmla="*/ 0 h 1304461"/>
              <a:gd name="connsiteX8" fmla="*/ 5519988 w 5683046"/>
              <a:gd name="connsiteY8" fmla="*/ 81529 h 1304461"/>
              <a:gd name="connsiteX9" fmla="*/ 5560752 w 5683046"/>
              <a:gd name="connsiteY9" fmla="*/ 122293 h 1304461"/>
              <a:gd name="connsiteX10" fmla="*/ 5601516 w 5683046"/>
              <a:gd name="connsiteY10" fmla="*/ 81529 h 1304461"/>
              <a:gd name="connsiteX11" fmla="*/ 5601517 w 5683046"/>
              <a:gd name="connsiteY11" fmla="*/ 163058 h 1304461"/>
              <a:gd name="connsiteX0" fmla="*/ 0 w 5683046"/>
              <a:gd name="connsiteY0" fmla="*/ 244586 h 1304461"/>
              <a:gd name="connsiteX1" fmla="*/ 81529 w 5683046"/>
              <a:gd name="connsiteY1" fmla="*/ 163057 h 1304461"/>
              <a:gd name="connsiteX2" fmla="*/ 462221 w 5683046"/>
              <a:gd name="connsiteY2" fmla="*/ 163057 h 1304461"/>
              <a:gd name="connsiteX3" fmla="*/ 897298 w 5683046"/>
              <a:gd name="connsiteY3" fmla="*/ 163057 h 1304461"/>
              <a:gd name="connsiteX4" fmla="*/ 1386759 w 5683046"/>
              <a:gd name="connsiteY4" fmla="*/ 163057 h 1304461"/>
              <a:gd name="connsiteX5" fmla="*/ 1876220 w 5683046"/>
              <a:gd name="connsiteY5" fmla="*/ 163057 h 1304461"/>
              <a:gd name="connsiteX6" fmla="*/ 2256913 w 5683046"/>
              <a:gd name="connsiteY6" fmla="*/ 163057 h 1304461"/>
              <a:gd name="connsiteX7" fmla="*/ 2855143 w 5683046"/>
              <a:gd name="connsiteY7" fmla="*/ 163058 h 1304461"/>
              <a:gd name="connsiteX8" fmla="*/ 3507758 w 5683046"/>
              <a:gd name="connsiteY8" fmla="*/ 163058 h 1304461"/>
              <a:gd name="connsiteX9" fmla="*/ 3997219 w 5683046"/>
              <a:gd name="connsiteY9" fmla="*/ 163058 h 1304461"/>
              <a:gd name="connsiteX10" fmla="*/ 4649835 w 5683046"/>
              <a:gd name="connsiteY10" fmla="*/ 163058 h 1304461"/>
              <a:gd name="connsiteX11" fmla="*/ 5030527 w 5683046"/>
              <a:gd name="connsiteY11" fmla="*/ 163058 h 1304461"/>
              <a:gd name="connsiteX12" fmla="*/ 5519988 w 5683046"/>
              <a:gd name="connsiteY12" fmla="*/ 163058 h 1304461"/>
              <a:gd name="connsiteX13" fmla="*/ 5519988 w 5683046"/>
              <a:gd name="connsiteY13" fmla="*/ 81529 h 1304461"/>
              <a:gd name="connsiteX14" fmla="*/ 5601517 w 5683046"/>
              <a:gd name="connsiteY14" fmla="*/ 0 h 1304461"/>
              <a:gd name="connsiteX15" fmla="*/ 5683046 w 5683046"/>
              <a:gd name="connsiteY15" fmla="*/ 81529 h 1304461"/>
              <a:gd name="connsiteX16" fmla="*/ 5683046 w 5683046"/>
              <a:gd name="connsiteY16" fmla="*/ 570702 h 1304461"/>
              <a:gd name="connsiteX17" fmla="*/ 5683046 w 5683046"/>
              <a:gd name="connsiteY17" fmla="*/ 1059875 h 1304461"/>
              <a:gd name="connsiteX18" fmla="*/ 5601517 w 5683046"/>
              <a:gd name="connsiteY18" fmla="*/ 1141404 h 1304461"/>
              <a:gd name="connsiteX19" fmla="*/ 5057671 w 5683046"/>
              <a:gd name="connsiteY19" fmla="*/ 1141404 h 1304461"/>
              <a:gd name="connsiteX20" fmla="*/ 4622594 w 5683046"/>
              <a:gd name="connsiteY20" fmla="*/ 1141404 h 1304461"/>
              <a:gd name="connsiteX21" fmla="*/ 4241902 w 5683046"/>
              <a:gd name="connsiteY21" fmla="*/ 1141404 h 1304461"/>
              <a:gd name="connsiteX22" fmla="*/ 3589287 w 5683046"/>
              <a:gd name="connsiteY22" fmla="*/ 1141404 h 1304461"/>
              <a:gd name="connsiteX23" fmla="*/ 3208595 w 5683046"/>
              <a:gd name="connsiteY23" fmla="*/ 1141404 h 1304461"/>
              <a:gd name="connsiteX24" fmla="*/ 2664749 w 5683046"/>
              <a:gd name="connsiteY24" fmla="*/ 1141403 h 1304461"/>
              <a:gd name="connsiteX25" fmla="*/ 2175288 w 5683046"/>
              <a:gd name="connsiteY25" fmla="*/ 1141403 h 1304461"/>
              <a:gd name="connsiteX26" fmla="*/ 1631442 w 5683046"/>
              <a:gd name="connsiteY26" fmla="*/ 1141403 h 1304461"/>
              <a:gd name="connsiteX27" fmla="*/ 1196365 w 5683046"/>
              <a:gd name="connsiteY27" fmla="*/ 1141403 h 1304461"/>
              <a:gd name="connsiteX28" fmla="*/ 761288 w 5683046"/>
              <a:gd name="connsiteY28" fmla="*/ 1141403 h 1304461"/>
              <a:gd name="connsiteX29" fmla="*/ 163058 w 5683046"/>
              <a:gd name="connsiteY29" fmla="*/ 1141403 h 1304461"/>
              <a:gd name="connsiteX30" fmla="*/ 163058 w 5683046"/>
              <a:gd name="connsiteY30" fmla="*/ 1222932 h 1304461"/>
              <a:gd name="connsiteX31" fmla="*/ 81529 w 5683046"/>
              <a:gd name="connsiteY31" fmla="*/ 1304461 h 1304461"/>
              <a:gd name="connsiteX32" fmla="*/ 0 w 5683046"/>
              <a:gd name="connsiteY32" fmla="*/ 1222932 h 1304461"/>
              <a:gd name="connsiteX33" fmla="*/ 0 w 5683046"/>
              <a:gd name="connsiteY33" fmla="*/ 753326 h 1304461"/>
              <a:gd name="connsiteX34" fmla="*/ 0 w 5683046"/>
              <a:gd name="connsiteY34" fmla="*/ 244586 h 1304461"/>
              <a:gd name="connsiteX35" fmla="*/ 5519988 w 5683046"/>
              <a:gd name="connsiteY35" fmla="*/ 163058 h 1304461"/>
              <a:gd name="connsiteX36" fmla="*/ 5601517 w 5683046"/>
              <a:gd name="connsiteY36" fmla="*/ 163058 h 1304461"/>
              <a:gd name="connsiteX37" fmla="*/ 5683046 w 5683046"/>
              <a:gd name="connsiteY37" fmla="*/ 81529 h 1304461"/>
              <a:gd name="connsiteX38" fmla="*/ 5601517 w 5683046"/>
              <a:gd name="connsiteY38" fmla="*/ 163058 h 1304461"/>
              <a:gd name="connsiteX39" fmla="*/ 5601517 w 5683046"/>
              <a:gd name="connsiteY39" fmla="*/ 81529 h 1304461"/>
              <a:gd name="connsiteX40" fmla="*/ 5560753 w 5683046"/>
              <a:gd name="connsiteY40" fmla="*/ 122293 h 1304461"/>
              <a:gd name="connsiteX41" fmla="*/ 5519989 w 5683046"/>
              <a:gd name="connsiteY41" fmla="*/ 81529 h 1304461"/>
              <a:gd name="connsiteX42" fmla="*/ 81529 w 5683046"/>
              <a:gd name="connsiteY42" fmla="*/ 326115 h 1304461"/>
              <a:gd name="connsiteX43" fmla="*/ 81529 w 5683046"/>
              <a:gd name="connsiteY43" fmla="*/ 244586 h 1304461"/>
              <a:gd name="connsiteX44" fmla="*/ 122293 w 5683046"/>
              <a:gd name="connsiteY44" fmla="*/ 203822 h 1304461"/>
              <a:gd name="connsiteX45" fmla="*/ 163057 w 5683046"/>
              <a:gd name="connsiteY45" fmla="*/ 244586 h 1304461"/>
              <a:gd name="connsiteX46" fmla="*/ 81528 w 5683046"/>
              <a:gd name="connsiteY46" fmla="*/ 326115 h 1304461"/>
              <a:gd name="connsiteX47" fmla="*/ -1 w 5683046"/>
              <a:gd name="connsiteY47" fmla="*/ 244586 h 1304461"/>
              <a:gd name="connsiteX48" fmla="*/ 163058 w 5683046"/>
              <a:gd name="connsiteY48" fmla="*/ 244586 h 1304461"/>
              <a:gd name="connsiteX49" fmla="*/ 163058 w 5683046"/>
              <a:gd name="connsiteY49" fmla="*/ 666090 h 1304461"/>
              <a:gd name="connsiteX50" fmla="*/ 163058 w 5683046"/>
              <a:gd name="connsiteY50" fmla="*/ 1141403 h 13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83046" h="1304461" stroke="0" extrusionOk="0">
                <a:moveTo>
                  <a:pt x="5683046" y="81529"/>
                </a:moveTo>
                <a:cubicBezTo>
                  <a:pt x="5666265" y="108077"/>
                  <a:pt x="5627384" y="134195"/>
                  <a:pt x="5601517" y="163058"/>
                </a:cubicBezTo>
                <a:cubicBezTo>
                  <a:pt x="5594058" y="133529"/>
                  <a:pt x="5602002" y="122252"/>
                  <a:pt x="5601517" y="81529"/>
                </a:cubicBezTo>
                <a:cubicBezTo>
                  <a:pt x="5600056" y="105389"/>
                  <a:pt x="5578540" y="121398"/>
                  <a:pt x="5560753" y="122293"/>
                </a:cubicBezTo>
                <a:cubicBezTo>
                  <a:pt x="5535823" y="121689"/>
                  <a:pt x="5517948" y="98995"/>
                  <a:pt x="5519989" y="81529"/>
                </a:cubicBezTo>
                <a:cubicBezTo>
                  <a:pt x="5514740" y="113148"/>
                  <a:pt x="5523972" y="142886"/>
                  <a:pt x="5519988" y="163058"/>
                </a:cubicBezTo>
                <a:cubicBezTo>
                  <a:pt x="5376749" y="227347"/>
                  <a:pt x="5185051" y="124968"/>
                  <a:pt x="4976142" y="163058"/>
                </a:cubicBezTo>
                <a:cubicBezTo>
                  <a:pt x="4767233" y="201148"/>
                  <a:pt x="4658006" y="149907"/>
                  <a:pt x="4541065" y="163058"/>
                </a:cubicBezTo>
                <a:cubicBezTo>
                  <a:pt x="4424124" y="176209"/>
                  <a:pt x="4183399" y="159802"/>
                  <a:pt x="3997219" y="163058"/>
                </a:cubicBezTo>
                <a:cubicBezTo>
                  <a:pt x="3811039" y="166314"/>
                  <a:pt x="3735851" y="117890"/>
                  <a:pt x="3507758" y="163058"/>
                </a:cubicBezTo>
                <a:cubicBezTo>
                  <a:pt x="3279665" y="208226"/>
                  <a:pt x="3047063" y="154063"/>
                  <a:pt x="2909528" y="163058"/>
                </a:cubicBezTo>
                <a:cubicBezTo>
                  <a:pt x="2771993" y="172053"/>
                  <a:pt x="2582373" y="151594"/>
                  <a:pt x="2256913" y="163058"/>
                </a:cubicBezTo>
                <a:cubicBezTo>
                  <a:pt x="1931454" y="174522"/>
                  <a:pt x="1898615" y="149348"/>
                  <a:pt x="1767451" y="163058"/>
                </a:cubicBezTo>
                <a:cubicBezTo>
                  <a:pt x="1636287" y="176768"/>
                  <a:pt x="1460325" y="120535"/>
                  <a:pt x="1277990" y="163058"/>
                </a:cubicBezTo>
                <a:cubicBezTo>
                  <a:pt x="1095655" y="205581"/>
                  <a:pt x="864996" y="146791"/>
                  <a:pt x="734144" y="163058"/>
                </a:cubicBezTo>
                <a:cubicBezTo>
                  <a:pt x="603292" y="179325"/>
                  <a:pt x="396998" y="153459"/>
                  <a:pt x="81529" y="163058"/>
                </a:cubicBezTo>
                <a:cubicBezTo>
                  <a:pt x="37771" y="162189"/>
                  <a:pt x="-1951" y="195457"/>
                  <a:pt x="0" y="244587"/>
                </a:cubicBezTo>
                <a:cubicBezTo>
                  <a:pt x="38623" y="412446"/>
                  <a:pt x="-3810" y="509406"/>
                  <a:pt x="0" y="753326"/>
                </a:cubicBezTo>
                <a:cubicBezTo>
                  <a:pt x="3810" y="997246"/>
                  <a:pt x="-29997" y="1109404"/>
                  <a:pt x="0" y="1222932"/>
                </a:cubicBezTo>
                <a:cubicBezTo>
                  <a:pt x="-289" y="1270957"/>
                  <a:pt x="35312" y="1293001"/>
                  <a:pt x="81529" y="1304461"/>
                </a:cubicBezTo>
                <a:cubicBezTo>
                  <a:pt x="129755" y="1296695"/>
                  <a:pt x="163083" y="1270344"/>
                  <a:pt x="163058" y="1222932"/>
                </a:cubicBezTo>
                <a:cubicBezTo>
                  <a:pt x="157229" y="1206258"/>
                  <a:pt x="172111" y="1175010"/>
                  <a:pt x="163058" y="1141403"/>
                </a:cubicBezTo>
                <a:cubicBezTo>
                  <a:pt x="450852" y="1121331"/>
                  <a:pt x="563182" y="1174985"/>
                  <a:pt x="761288" y="1141403"/>
                </a:cubicBezTo>
                <a:cubicBezTo>
                  <a:pt x="959394" y="1107821"/>
                  <a:pt x="1102548" y="1162075"/>
                  <a:pt x="1196365" y="1141403"/>
                </a:cubicBezTo>
                <a:cubicBezTo>
                  <a:pt x="1290182" y="1120731"/>
                  <a:pt x="1570925" y="1207321"/>
                  <a:pt x="1848980" y="1141403"/>
                </a:cubicBezTo>
                <a:cubicBezTo>
                  <a:pt x="2127036" y="1075485"/>
                  <a:pt x="2139327" y="1164133"/>
                  <a:pt x="2229672" y="1141403"/>
                </a:cubicBezTo>
                <a:cubicBezTo>
                  <a:pt x="2320017" y="1118673"/>
                  <a:pt x="2574009" y="1172390"/>
                  <a:pt x="2882288" y="1141403"/>
                </a:cubicBezTo>
                <a:cubicBezTo>
                  <a:pt x="3190567" y="1110416"/>
                  <a:pt x="3093420" y="1142100"/>
                  <a:pt x="3262980" y="1141403"/>
                </a:cubicBezTo>
                <a:cubicBezTo>
                  <a:pt x="3432540" y="1140706"/>
                  <a:pt x="3527403" y="1180714"/>
                  <a:pt x="3643672" y="1141403"/>
                </a:cubicBezTo>
                <a:cubicBezTo>
                  <a:pt x="3759941" y="1102092"/>
                  <a:pt x="3967684" y="1198390"/>
                  <a:pt x="4241902" y="1141403"/>
                </a:cubicBezTo>
                <a:cubicBezTo>
                  <a:pt x="4516120" y="1084416"/>
                  <a:pt x="4674779" y="1148866"/>
                  <a:pt x="4894517" y="1141403"/>
                </a:cubicBezTo>
                <a:cubicBezTo>
                  <a:pt x="5114256" y="1133940"/>
                  <a:pt x="5369823" y="1193139"/>
                  <a:pt x="5601517" y="1141403"/>
                </a:cubicBezTo>
                <a:cubicBezTo>
                  <a:pt x="5656840" y="1136557"/>
                  <a:pt x="5678536" y="1095342"/>
                  <a:pt x="5683046" y="1059874"/>
                </a:cubicBezTo>
                <a:cubicBezTo>
                  <a:pt x="5668152" y="838884"/>
                  <a:pt x="5708238" y="777174"/>
                  <a:pt x="5683046" y="570702"/>
                </a:cubicBezTo>
                <a:cubicBezTo>
                  <a:pt x="5657854" y="364230"/>
                  <a:pt x="5690002" y="234777"/>
                  <a:pt x="5683046" y="81529"/>
                </a:cubicBezTo>
                <a:close/>
                <a:moveTo>
                  <a:pt x="81529" y="326115"/>
                </a:moveTo>
                <a:cubicBezTo>
                  <a:pt x="128738" y="327370"/>
                  <a:pt x="169837" y="292485"/>
                  <a:pt x="163058" y="244586"/>
                </a:cubicBezTo>
                <a:cubicBezTo>
                  <a:pt x="163338" y="227938"/>
                  <a:pt x="144124" y="202580"/>
                  <a:pt x="122294" y="203822"/>
                </a:cubicBezTo>
                <a:cubicBezTo>
                  <a:pt x="103519" y="207643"/>
                  <a:pt x="79022" y="223260"/>
                  <a:pt x="81530" y="244586"/>
                </a:cubicBezTo>
                <a:cubicBezTo>
                  <a:pt x="86850" y="268078"/>
                  <a:pt x="86943" y="301122"/>
                  <a:pt x="81529" y="326115"/>
                </a:cubicBezTo>
                <a:close/>
              </a:path>
              <a:path w="5683046" h="1304461" fill="darkenLess" stroke="0" extrusionOk="0">
                <a:moveTo>
                  <a:pt x="81529" y="326115"/>
                </a:moveTo>
                <a:cubicBezTo>
                  <a:pt x="117247" y="334180"/>
                  <a:pt x="153743" y="289046"/>
                  <a:pt x="163058" y="244586"/>
                </a:cubicBezTo>
                <a:cubicBezTo>
                  <a:pt x="168719" y="221426"/>
                  <a:pt x="147647" y="200622"/>
                  <a:pt x="122294" y="203822"/>
                </a:cubicBezTo>
                <a:cubicBezTo>
                  <a:pt x="99716" y="204330"/>
                  <a:pt x="79040" y="225944"/>
                  <a:pt x="81530" y="244586"/>
                </a:cubicBezTo>
                <a:cubicBezTo>
                  <a:pt x="82538" y="271538"/>
                  <a:pt x="74095" y="298484"/>
                  <a:pt x="81529" y="326115"/>
                </a:cubicBezTo>
                <a:close/>
                <a:moveTo>
                  <a:pt x="5601517" y="163058"/>
                </a:moveTo>
                <a:cubicBezTo>
                  <a:pt x="5645102" y="165751"/>
                  <a:pt x="5670871" y="131497"/>
                  <a:pt x="5683046" y="81529"/>
                </a:cubicBezTo>
                <a:cubicBezTo>
                  <a:pt x="5683595" y="35397"/>
                  <a:pt x="5643738" y="10773"/>
                  <a:pt x="5601517" y="0"/>
                </a:cubicBezTo>
                <a:cubicBezTo>
                  <a:pt x="5554188" y="-2829"/>
                  <a:pt x="5523954" y="32479"/>
                  <a:pt x="5519988" y="81529"/>
                </a:cubicBezTo>
                <a:cubicBezTo>
                  <a:pt x="5521673" y="105105"/>
                  <a:pt x="5539047" y="122090"/>
                  <a:pt x="5560752" y="122293"/>
                </a:cubicBezTo>
                <a:cubicBezTo>
                  <a:pt x="5583162" y="125410"/>
                  <a:pt x="5595111" y="105760"/>
                  <a:pt x="5601516" y="81529"/>
                </a:cubicBezTo>
                <a:cubicBezTo>
                  <a:pt x="5605586" y="104521"/>
                  <a:pt x="5599771" y="131448"/>
                  <a:pt x="5601517" y="163058"/>
                </a:cubicBezTo>
                <a:close/>
              </a:path>
              <a:path w="5683046" h="1304461" fill="none" extrusionOk="0">
                <a:moveTo>
                  <a:pt x="0" y="244586"/>
                </a:moveTo>
                <a:cubicBezTo>
                  <a:pt x="-4671" y="191358"/>
                  <a:pt x="34349" y="172948"/>
                  <a:pt x="81529" y="163057"/>
                </a:cubicBezTo>
                <a:cubicBezTo>
                  <a:pt x="212757" y="125552"/>
                  <a:pt x="280089" y="200233"/>
                  <a:pt x="462221" y="163057"/>
                </a:cubicBezTo>
                <a:cubicBezTo>
                  <a:pt x="644353" y="125881"/>
                  <a:pt x="723916" y="183874"/>
                  <a:pt x="897298" y="163057"/>
                </a:cubicBezTo>
                <a:cubicBezTo>
                  <a:pt x="1070680" y="142240"/>
                  <a:pt x="1239906" y="191083"/>
                  <a:pt x="1386759" y="163057"/>
                </a:cubicBezTo>
                <a:cubicBezTo>
                  <a:pt x="1533612" y="135031"/>
                  <a:pt x="1647076" y="203956"/>
                  <a:pt x="1876220" y="163057"/>
                </a:cubicBezTo>
                <a:cubicBezTo>
                  <a:pt x="2105364" y="122158"/>
                  <a:pt x="2081006" y="183778"/>
                  <a:pt x="2256913" y="163057"/>
                </a:cubicBezTo>
                <a:cubicBezTo>
                  <a:pt x="2432820" y="142337"/>
                  <a:pt x="2564281" y="212946"/>
                  <a:pt x="2855143" y="163058"/>
                </a:cubicBezTo>
                <a:cubicBezTo>
                  <a:pt x="3146005" y="113170"/>
                  <a:pt x="3265031" y="197825"/>
                  <a:pt x="3507758" y="163058"/>
                </a:cubicBezTo>
                <a:cubicBezTo>
                  <a:pt x="3750485" y="128291"/>
                  <a:pt x="3770824" y="178463"/>
                  <a:pt x="3997219" y="163058"/>
                </a:cubicBezTo>
                <a:cubicBezTo>
                  <a:pt x="4223614" y="147653"/>
                  <a:pt x="4442497" y="186603"/>
                  <a:pt x="4649835" y="163058"/>
                </a:cubicBezTo>
                <a:cubicBezTo>
                  <a:pt x="4857173" y="139513"/>
                  <a:pt x="4867011" y="193874"/>
                  <a:pt x="5030527" y="163058"/>
                </a:cubicBezTo>
                <a:cubicBezTo>
                  <a:pt x="5194043" y="132242"/>
                  <a:pt x="5314245" y="166705"/>
                  <a:pt x="5519988" y="163058"/>
                </a:cubicBezTo>
                <a:cubicBezTo>
                  <a:pt x="5518787" y="141845"/>
                  <a:pt x="5522740" y="109694"/>
                  <a:pt x="5519988" y="81529"/>
                </a:cubicBezTo>
                <a:cubicBezTo>
                  <a:pt x="5513470" y="24887"/>
                  <a:pt x="5554054" y="-4371"/>
                  <a:pt x="5601517" y="0"/>
                </a:cubicBezTo>
                <a:cubicBezTo>
                  <a:pt x="5640993" y="-7774"/>
                  <a:pt x="5686532" y="34540"/>
                  <a:pt x="5683046" y="81529"/>
                </a:cubicBezTo>
                <a:cubicBezTo>
                  <a:pt x="5737228" y="222509"/>
                  <a:pt x="5640844" y="391204"/>
                  <a:pt x="5683046" y="570702"/>
                </a:cubicBezTo>
                <a:cubicBezTo>
                  <a:pt x="5725248" y="750200"/>
                  <a:pt x="5643166" y="944085"/>
                  <a:pt x="5683046" y="1059875"/>
                </a:cubicBezTo>
                <a:cubicBezTo>
                  <a:pt x="5678433" y="1104505"/>
                  <a:pt x="5654667" y="1150587"/>
                  <a:pt x="5601517" y="1141404"/>
                </a:cubicBezTo>
                <a:cubicBezTo>
                  <a:pt x="5437197" y="1146098"/>
                  <a:pt x="5231321" y="1134452"/>
                  <a:pt x="5057671" y="1141404"/>
                </a:cubicBezTo>
                <a:cubicBezTo>
                  <a:pt x="4884021" y="1148356"/>
                  <a:pt x="4777826" y="1122128"/>
                  <a:pt x="4622594" y="1141404"/>
                </a:cubicBezTo>
                <a:cubicBezTo>
                  <a:pt x="4467362" y="1160680"/>
                  <a:pt x="4379681" y="1104711"/>
                  <a:pt x="4241902" y="1141404"/>
                </a:cubicBezTo>
                <a:cubicBezTo>
                  <a:pt x="4104123" y="1178097"/>
                  <a:pt x="3856804" y="1074830"/>
                  <a:pt x="3589287" y="1141404"/>
                </a:cubicBezTo>
                <a:cubicBezTo>
                  <a:pt x="3321771" y="1207978"/>
                  <a:pt x="3309784" y="1119529"/>
                  <a:pt x="3208595" y="1141404"/>
                </a:cubicBezTo>
                <a:cubicBezTo>
                  <a:pt x="3107406" y="1163279"/>
                  <a:pt x="2887087" y="1108096"/>
                  <a:pt x="2664749" y="1141403"/>
                </a:cubicBezTo>
                <a:cubicBezTo>
                  <a:pt x="2442411" y="1174710"/>
                  <a:pt x="2288374" y="1111676"/>
                  <a:pt x="2175288" y="1141403"/>
                </a:cubicBezTo>
                <a:cubicBezTo>
                  <a:pt x="2062202" y="1171130"/>
                  <a:pt x="1747188" y="1140639"/>
                  <a:pt x="1631442" y="1141403"/>
                </a:cubicBezTo>
                <a:cubicBezTo>
                  <a:pt x="1515696" y="1142167"/>
                  <a:pt x="1345326" y="1113433"/>
                  <a:pt x="1196365" y="1141403"/>
                </a:cubicBezTo>
                <a:cubicBezTo>
                  <a:pt x="1047404" y="1169373"/>
                  <a:pt x="962451" y="1118131"/>
                  <a:pt x="761288" y="1141403"/>
                </a:cubicBezTo>
                <a:cubicBezTo>
                  <a:pt x="560125" y="1164675"/>
                  <a:pt x="458147" y="1123486"/>
                  <a:pt x="163058" y="1141403"/>
                </a:cubicBezTo>
                <a:cubicBezTo>
                  <a:pt x="167325" y="1175441"/>
                  <a:pt x="162075" y="1201191"/>
                  <a:pt x="163058" y="1222932"/>
                </a:cubicBezTo>
                <a:cubicBezTo>
                  <a:pt x="161852" y="1257773"/>
                  <a:pt x="121771" y="1315840"/>
                  <a:pt x="81529" y="1304461"/>
                </a:cubicBezTo>
                <a:cubicBezTo>
                  <a:pt x="28352" y="1308033"/>
                  <a:pt x="1729" y="1268484"/>
                  <a:pt x="0" y="1222932"/>
                </a:cubicBezTo>
                <a:cubicBezTo>
                  <a:pt x="-46983" y="1109547"/>
                  <a:pt x="35343" y="856004"/>
                  <a:pt x="0" y="753326"/>
                </a:cubicBezTo>
                <a:cubicBezTo>
                  <a:pt x="-35343" y="650648"/>
                  <a:pt x="56257" y="396347"/>
                  <a:pt x="0" y="244586"/>
                </a:cubicBezTo>
                <a:close/>
                <a:moveTo>
                  <a:pt x="5519988" y="163058"/>
                </a:moveTo>
                <a:cubicBezTo>
                  <a:pt x="5540990" y="153616"/>
                  <a:pt x="5583125" y="171260"/>
                  <a:pt x="5601517" y="163058"/>
                </a:cubicBezTo>
                <a:cubicBezTo>
                  <a:pt x="5648400" y="153633"/>
                  <a:pt x="5681501" y="119837"/>
                  <a:pt x="5683046" y="81529"/>
                </a:cubicBezTo>
                <a:moveTo>
                  <a:pt x="5601517" y="163058"/>
                </a:moveTo>
                <a:cubicBezTo>
                  <a:pt x="5593786" y="141459"/>
                  <a:pt x="5608675" y="112211"/>
                  <a:pt x="5601517" y="81529"/>
                </a:cubicBezTo>
                <a:cubicBezTo>
                  <a:pt x="5596781" y="100754"/>
                  <a:pt x="5585137" y="125366"/>
                  <a:pt x="5560753" y="122293"/>
                </a:cubicBezTo>
                <a:cubicBezTo>
                  <a:pt x="5538069" y="119417"/>
                  <a:pt x="5520476" y="104074"/>
                  <a:pt x="5519989" y="81529"/>
                </a:cubicBezTo>
                <a:moveTo>
                  <a:pt x="81529" y="326115"/>
                </a:moveTo>
                <a:cubicBezTo>
                  <a:pt x="77873" y="292621"/>
                  <a:pt x="89925" y="265381"/>
                  <a:pt x="81529" y="244586"/>
                </a:cubicBezTo>
                <a:cubicBezTo>
                  <a:pt x="78448" y="216291"/>
                  <a:pt x="100542" y="201805"/>
                  <a:pt x="122293" y="203822"/>
                </a:cubicBezTo>
                <a:cubicBezTo>
                  <a:pt x="142681" y="202052"/>
                  <a:pt x="167068" y="224286"/>
                  <a:pt x="163057" y="244586"/>
                </a:cubicBezTo>
                <a:cubicBezTo>
                  <a:pt x="161007" y="286922"/>
                  <a:pt x="127783" y="328110"/>
                  <a:pt x="81528" y="326115"/>
                </a:cubicBezTo>
                <a:cubicBezTo>
                  <a:pt x="36885" y="331573"/>
                  <a:pt x="2805" y="287529"/>
                  <a:pt x="-1" y="244586"/>
                </a:cubicBezTo>
                <a:moveTo>
                  <a:pt x="163058" y="244586"/>
                </a:moveTo>
                <a:cubicBezTo>
                  <a:pt x="213356" y="426278"/>
                  <a:pt x="122915" y="547925"/>
                  <a:pt x="163058" y="666090"/>
                </a:cubicBezTo>
                <a:cubicBezTo>
                  <a:pt x="203201" y="784255"/>
                  <a:pt x="153560" y="921657"/>
                  <a:pt x="163058" y="1141403"/>
                </a:cubicBezTo>
              </a:path>
              <a:path w="5683046" h="1304461" fill="none" stroke="0" extrusionOk="0">
                <a:moveTo>
                  <a:pt x="0" y="244586"/>
                </a:moveTo>
                <a:cubicBezTo>
                  <a:pt x="-756" y="196847"/>
                  <a:pt x="29719" y="165791"/>
                  <a:pt x="81529" y="163057"/>
                </a:cubicBezTo>
                <a:cubicBezTo>
                  <a:pt x="278773" y="140521"/>
                  <a:pt x="511305" y="202022"/>
                  <a:pt x="734144" y="163057"/>
                </a:cubicBezTo>
                <a:cubicBezTo>
                  <a:pt x="956983" y="124092"/>
                  <a:pt x="1047493" y="182311"/>
                  <a:pt x="1169221" y="163057"/>
                </a:cubicBezTo>
                <a:cubicBezTo>
                  <a:pt x="1290949" y="143803"/>
                  <a:pt x="1374931" y="165428"/>
                  <a:pt x="1549913" y="163057"/>
                </a:cubicBezTo>
                <a:cubicBezTo>
                  <a:pt x="1724895" y="160686"/>
                  <a:pt x="1913074" y="193036"/>
                  <a:pt x="2148143" y="163057"/>
                </a:cubicBezTo>
                <a:cubicBezTo>
                  <a:pt x="2383212" y="133078"/>
                  <a:pt x="2456014" y="213965"/>
                  <a:pt x="2583220" y="163057"/>
                </a:cubicBezTo>
                <a:cubicBezTo>
                  <a:pt x="2710426" y="112150"/>
                  <a:pt x="2887134" y="214798"/>
                  <a:pt x="3072681" y="163058"/>
                </a:cubicBezTo>
                <a:cubicBezTo>
                  <a:pt x="3258228" y="111318"/>
                  <a:pt x="3506534" y="220080"/>
                  <a:pt x="3616527" y="163058"/>
                </a:cubicBezTo>
                <a:cubicBezTo>
                  <a:pt x="3726520" y="106036"/>
                  <a:pt x="3865349" y="202188"/>
                  <a:pt x="4105989" y="163058"/>
                </a:cubicBezTo>
                <a:cubicBezTo>
                  <a:pt x="4346629" y="123928"/>
                  <a:pt x="4321012" y="197159"/>
                  <a:pt x="4486681" y="163058"/>
                </a:cubicBezTo>
                <a:cubicBezTo>
                  <a:pt x="4652350" y="128957"/>
                  <a:pt x="4808821" y="176456"/>
                  <a:pt x="4976142" y="163058"/>
                </a:cubicBezTo>
                <a:cubicBezTo>
                  <a:pt x="5143463" y="149660"/>
                  <a:pt x="5326180" y="173146"/>
                  <a:pt x="5519988" y="163058"/>
                </a:cubicBezTo>
                <a:cubicBezTo>
                  <a:pt x="5514836" y="141842"/>
                  <a:pt x="5520879" y="111413"/>
                  <a:pt x="5519988" y="81529"/>
                </a:cubicBezTo>
                <a:cubicBezTo>
                  <a:pt x="5519026" y="35988"/>
                  <a:pt x="5549456" y="-4586"/>
                  <a:pt x="5601517" y="0"/>
                </a:cubicBezTo>
                <a:cubicBezTo>
                  <a:pt x="5649243" y="-8111"/>
                  <a:pt x="5684562" y="33081"/>
                  <a:pt x="5683046" y="81529"/>
                </a:cubicBezTo>
                <a:cubicBezTo>
                  <a:pt x="5702725" y="290275"/>
                  <a:pt x="5651441" y="434319"/>
                  <a:pt x="5683046" y="541352"/>
                </a:cubicBezTo>
                <a:cubicBezTo>
                  <a:pt x="5714651" y="648385"/>
                  <a:pt x="5638869" y="907076"/>
                  <a:pt x="5683046" y="1059875"/>
                </a:cubicBezTo>
                <a:cubicBezTo>
                  <a:pt x="5677894" y="1107275"/>
                  <a:pt x="5642865" y="1141696"/>
                  <a:pt x="5601517" y="1141404"/>
                </a:cubicBezTo>
                <a:cubicBezTo>
                  <a:pt x="5400264" y="1146181"/>
                  <a:pt x="5283332" y="1095157"/>
                  <a:pt x="5166440" y="1141404"/>
                </a:cubicBezTo>
                <a:cubicBezTo>
                  <a:pt x="5049548" y="1187651"/>
                  <a:pt x="4788357" y="1140024"/>
                  <a:pt x="4568210" y="1141404"/>
                </a:cubicBezTo>
                <a:cubicBezTo>
                  <a:pt x="4348063" y="1142784"/>
                  <a:pt x="4278225" y="1127287"/>
                  <a:pt x="4187518" y="1141404"/>
                </a:cubicBezTo>
                <a:cubicBezTo>
                  <a:pt x="4096811" y="1155521"/>
                  <a:pt x="3709839" y="1134964"/>
                  <a:pt x="3534903" y="1141404"/>
                </a:cubicBezTo>
                <a:cubicBezTo>
                  <a:pt x="3359967" y="1147844"/>
                  <a:pt x="3164019" y="1126464"/>
                  <a:pt x="2991057" y="1141404"/>
                </a:cubicBezTo>
                <a:cubicBezTo>
                  <a:pt x="2818095" y="1156344"/>
                  <a:pt x="2767609" y="1129666"/>
                  <a:pt x="2610365" y="1141403"/>
                </a:cubicBezTo>
                <a:cubicBezTo>
                  <a:pt x="2453121" y="1153140"/>
                  <a:pt x="2363942" y="1107410"/>
                  <a:pt x="2175288" y="1141403"/>
                </a:cubicBezTo>
                <a:cubicBezTo>
                  <a:pt x="1986634" y="1175396"/>
                  <a:pt x="1683269" y="1112195"/>
                  <a:pt x="1522673" y="1141403"/>
                </a:cubicBezTo>
                <a:cubicBezTo>
                  <a:pt x="1362077" y="1170611"/>
                  <a:pt x="1143688" y="1101765"/>
                  <a:pt x="924442" y="1141403"/>
                </a:cubicBezTo>
                <a:cubicBezTo>
                  <a:pt x="705196" y="1181041"/>
                  <a:pt x="484904" y="1090321"/>
                  <a:pt x="163058" y="1141403"/>
                </a:cubicBezTo>
                <a:cubicBezTo>
                  <a:pt x="168692" y="1178546"/>
                  <a:pt x="159546" y="1190897"/>
                  <a:pt x="163058" y="1222932"/>
                </a:cubicBezTo>
                <a:cubicBezTo>
                  <a:pt x="166233" y="1262929"/>
                  <a:pt x="124939" y="1317399"/>
                  <a:pt x="81529" y="1304461"/>
                </a:cubicBezTo>
                <a:cubicBezTo>
                  <a:pt x="34441" y="1304893"/>
                  <a:pt x="-1489" y="1267243"/>
                  <a:pt x="0" y="1222932"/>
                </a:cubicBezTo>
                <a:cubicBezTo>
                  <a:pt x="-9964" y="1129749"/>
                  <a:pt x="9829" y="946043"/>
                  <a:pt x="0" y="763109"/>
                </a:cubicBezTo>
                <a:cubicBezTo>
                  <a:pt x="-9829" y="580175"/>
                  <a:pt x="6641" y="364530"/>
                  <a:pt x="0" y="244586"/>
                </a:cubicBezTo>
                <a:close/>
                <a:moveTo>
                  <a:pt x="5519988" y="163058"/>
                </a:moveTo>
                <a:cubicBezTo>
                  <a:pt x="5546370" y="159511"/>
                  <a:pt x="5570920" y="163209"/>
                  <a:pt x="5601517" y="163058"/>
                </a:cubicBezTo>
                <a:cubicBezTo>
                  <a:pt x="5634302" y="165270"/>
                  <a:pt x="5685054" y="124353"/>
                  <a:pt x="5683046" y="81529"/>
                </a:cubicBezTo>
                <a:moveTo>
                  <a:pt x="5601517" y="163058"/>
                </a:moveTo>
                <a:cubicBezTo>
                  <a:pt x="5592339" y="129066"/>
                  <a:pt x="5602265" y="112034"/>
                  <a:pt x="5601517" y="81529"/>
                </a:cubicBezTo>
                <a:cubicBezTo>
                  <a:pt x="5604822" y="106725"/>
                  <a:pt x="5583851" y="120681"/>
                  <a:pt x="5560753" y="122293"/>
                </a:cubicBezTo>
                <a:cubicBezTo>
                  <a:pt x="5535086" y="123175"/>
                  <a:pt x="5516245" y="99076"/>
                  <a:pt x="5519989" y="81529"/>
                </a:cubicBezTo>
                <a:moveTo>
                  <a:pt x="81529" y="326115"/>
                </a:moveTo>
                <a:cubicBezTo>
                  <a:pt x="79379" y="309293"/>
                  <a:pt x="86950" y="280245"/>
                  <a:pt x="81529" y="244586"/>
                </a:cubicBezTo>
                <a:cubicBezTo>
                  <a:pt x="82537" y="225112"/>
                  <a:pt x="94863" y="204803"/>
                  <a:pt x="122293" y="203822"/>
                </a:cubicBezTo>
                <a:cubicBezTo>
                  <a:pt x="140940" y="198737"/>
                  <a:pt x="165476" y="227084"/>
                  <a:pt x="163057" y="244586"/>
                </a:cubicBezTo>
                <a:cubicBezTo>
                  <a:pt x="161506" y="293380"/>
                  <a:pt x="114312" y="321654"/>
                  <a:pt x="81528" y="326115"/>
                </a:cubicBezTo>
                <a:cubicBezTo>
                  <a:pt x="31261" y="321330"/>
                  <a:pt x="2357" y="280065"/>
                  <a:pt x="-1" y="244586"/>
                </a:cubicBezTo>
                <a:moveTo>
                  <a:pt x="163058" y="244586"/>
                </a:moveTo>
                <a:cubicBezTo>
                  <a:pt x="212284" y="465863"/>
                  <a:pt x="144370" y="491969"/>
                  <a:pt x="163058" y="692995"/>
                </a:cubicBezTo>
                <a:cubicBezTo>
                  <a:pt x="181746" y="894021"/>
                  <a:pt x="116449" y="959724"/>
                  <a:pt x="163058" y="1141403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68297642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BD4BE103-505C-AF6F-802E-6E027F8686FC}"/>
              </a:ext>
            </a:extLst>
          </p:cNvPr>
          <p:cNvSpPr txBox="1"/>
          <p:nvPr/>
        </p:nvSpPr>
        <p:spPr>
          <a:xfrm>
            <a:off x="5257701" y="5627323"/>
            <a:ext cx="539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分別對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2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情況做處理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63F5C98-FC04-3205-6E56-3476D4EC3DCF}"/>
              </a:ext>
            </a:extLst>
          </p:cNvPr>
          <p:cNvSpPr txBox="1"/>
          <p:nvPr/>
        </p:nvSpPr>
        <p:spPr>
          <a:xfrm>
            <a:off x="5385067" y="4157480"/>
            <a:ext cx="53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否則，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FindOpCode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FindFormat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23A82303-E084-FCCB-28E1-F1C31E54334E}"/>
              </a:ext>
            </a:extLst>
          </p:cNvPr>
          <p:cNvSpPr/>
          <p:nvPr/>
        </p:nvSpPr>
        <p:spPr>
          <a:xfrm>
            <a:off x="4155867" y="4438874"/>
            <a:ext cx="673507" cy="1606974"/>
          </a:xfrm>
          <a:prstGeom prst="curvedRigh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C18642CB-DCF4-3902-4CD4-AE2354574212}"/>
              </a:ext>
            </a:extLst>
          </p:cNvPr>
          <p:cNvSpPr/>
          <p:nvPr/>
        </p:nvSpPr>
        <p:spPr>
          <a:xfrm>
            <a:off x="11198221" y="2901592"/>
            <a:ext cx="668592" cy="1697000"/>
          </a:xfrm>
          <a:prstGeom prst="curvedLef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弧形右彎 20">
            <a:extLst>
              <a:ext uri="{FF2B5EF4-FFF2-40B4-BE49-F238E27FC236}">
                <a16:creationId xmlns:a16="http://schemas.microsoft.com/office/drawing/2014/main" id="{2FD056E0-2052-959F-7276-15BF13D79572}"/>
              </a:ext>
            </a:extLst>
          </p:cNvPr>
          <p:cNvSpPr/>
          <p:nvPr/>
        </p:nvSpPr>
        <p:spPr>
          <a:xfrm>
            <a:off x="4150959" y="1491725"/>
            <a:ext cx="673507" cy="1606974"/>
          </a:xfrm>
          <a:prstGeom prst="curvedRigh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18">
            <a:extLst>
              <a:ext uri="{FF2B5EF4-FFF2-40B4-BE49-F238E27FC236}">
                <a16:creationId xmlns:a16="http://schemas.microsoft.com/office/drawing/2014/main" id="{FFBDCD4B-62EC-80DF-D8E0-61E436CA08B3}"/>
              </a:ext>
            </a:extLst>
          </p:cNvPr>
          <p:cNvSpPr txBox="1"/>
          <p:nvPr/>
        </p:nvSpPr>
        <p:spPr>
          <a:xfrm>
            <a:off x="1015172" y="6279554"/>
            <a:ext cx="203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Hash.cpp</a:t>
            </a:r>
          </a:p>
        </p:txBody>
      </p:sp>
    </p:spTree>
    <p:extLst>
      <p:ext uri="{BB962C8B-B14F-4D97-AF65-F5344CB8AC3E}">
        <p14:creationId xmlns:p14="http://schemas.microsoft.com/office/powerpoint/2010/main" val="30175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63B8-9591-9106-1D45-8B142B87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9DFDB254-F222-F649-9AF2-230B95EFE5FC}"/>
              </a:ext>
            </a:extLst>
          </p:cNvPr>
          <p:cNvSpPr txBox="1"/>
          <p:nvPr/>
        </p:nvSpPr>
        <p:spPr>
          <a:xfrm>
            <a:off x="2062658" y="1484943"/>
            <a:ext cx="757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RESW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RESB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: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60F2A8-2567-3594-4B3F-80A41A1B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03"/>
          <a:stretch/>
        </p:blipFill>
        <p:spPr>
          <a:xfrm>
            <a:off x="7287822" y="2267980"/>
            <a:ext cx="4699818" cy="3918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文本框 18">
            <a:extLst>
              <a:ext uri="{FF2B5EF4-FFF2-40B4-BE49-F238E27FC236}">
                <a16:creationId xmlns:a16="http://schemas.microsoft.com/office/drawing/2014/main" id="{BA93A9C5-C2EB-F487-4A42-ADA11DDAA5E9}"/>
              </a:ext>
            </a:extLst>
          </p:cNvPr>
          <p:cNvSpPr txBox="1"/>
          <p:nvPr/>
        </p:nvSpPr>
        <p:spPr>
          <a:xfrm>
            <a:off x="1120877" y="478586"/>
            <a:ext cx="337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判斷特殊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D410B5-0794-EB59-C114-CD400B0B615C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1026" name="Picture 2" descr="手绘可爱星星矢量图PNG图片素材下载_图片编号7412728-PNG素材网">
            <a:extLst>
              <a:ext uri="{FF2B5EF4-FFF2-40B4-BE49-F238E27FC236}">
                <a16:creationId xmlns:a16="http://schemas.microsoft.com/office/drawing/2014/main" id="{DBF9441A-1669-8A6C-32B1-4BD9D6178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89" t="19822" r="7425" b="19428"/>
          <a:stretch/>
        </p:blipFill>
        <p:spPr bwMode="auto">
          <a:xfrm>
            <a:off x="426610" y="1385117"/>
            <a:ext cx="1412022" cy="10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手绘可爱星星矢量图PNG图片素材下载_图片编号7412728-PNG素材网">
            <a:extLst>
              <a:ext uri="{FF2B5EF4-FFF2-40B4-BE49-F238E27FC236}">
                <a16:creationId xmlns:a16="http://schemas.microsoft.com/office/drawing/2014/main" id="{1D005B8B-391D-66F9-2302-08B48640D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89" t="19822" r="7425" b="19428"/>
          <a:stretch/>
        </p:blipFill>
        <p:spPr bwMode="auto">
          <a:xfrm>
            <a:off x="426610" y="2677249"/>
            <a:ext cx="1412022" cy="10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手绘可爱星星矢量图PNG图片素材下载_图片编号7412728-PNG素材网">
            <a:extLst>
              <a:ext uri="{FF2B5EF4-FFF2-40B4-BE49-F238E27FC236}">
                <a16:creationId xmlns:a16="http://schemas.microsoft.com/office/drawing/2014/main" id="{C9A143C2-3CF2-57BF-B922-3F9F0CF67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89" t="19822" r="7425" b="19428"/>
          <a:stretch/>
        </p:blipFill>
        <p:spPr bwMode="auto">
          <a:xfrm>
            <a:off x="426611" y="4018541"/>
            <a:ext cx="1412022" cy="10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手绘可爱星星矢量图PNG图片素材下载_图片编号7412728-PNG素材网">
            <a:extLst>
              <a:ext uri="{FF2B5EF4-FFF2-40B4-BE49-F238E27FC236}">
                <a16:creationId xmlns:a16="http://schemas.microsoft.com/office/drawing/2014/main" id="{82956F80-F251-5813-2DDB-75AD0F1C9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89" t="19822" r="7425" b="19428"/>
          <a:stretch/>
        </p:blipFill>
        <p:spPr bwMode="auto">
          <a:xfrm>
            <a:off x="426611" y="5310673"/>
            <a:ext cx="1412022" cy="10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8">
            <a:extLst>
              <a:ext uri="{FF2B5EF4-FFF2-40B4-BE49-F238E27FC236}">
                <a16:creationId xmlns:a16="http://schemas.microsoft.com/office/drawing/2014/main" id="{EDF7AF2E-B489-DDAE-7721-BFE43637F549}"/>
              </a:ext>
            </a:extLst>
          </p:cNvPr>
          <p:cNvSpPr txBox="1"/>
          <p:nvPr/>
        </p:nvSpPr>
        <p:spPr>
          <a:xfrm>
            <a:off x="2062658" y="2767243"/>
            <a:ext cx="496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: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進位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7173224F-C4B9-984C-D482-26CED7380E02}"/>
              </a:ext>
            </a:extLst>
          </p:cNvPr>
          <p:cNvSpPr txBox="1"/>
          <p:nvPr/>
        </p:nvSpPr>
        <p:spPr>
          <a:xfrm>
            <a:off x="2062657" y="4118367"/>
            <a:ext cx="523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: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分別處理字元或十六進位字串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A3E471B8-7E7F-F915-9252-E2E1BF586059}"/>
              </a:ext>
            </a:extLst>
          </p:cNvPr>
          <p:cNvSpPr txBox="1"/>
          <p:nvPr/>
        </p:nvSpPr>
        <p:spPr>
          <a:xfrm>
            <a:off x="2062657" y="5410499"/>
            <a:ext cx="327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RSUB : 4F0000</a:t>
            </a:r>
          </a:p>
        </p:txBody>
      </p:sp>
    </p:spTree>
    <p:extLst>
      <p:ext uri="{BB962C8B-B14F-4D97-AF65-F5344CB8AC3E}">
        <p14:creationId xmlns:p14="http://schemas.microsoft.com/office/powerpoint/2010/main" val="28148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CAAA-31DB-4964-356B-C15E7CE1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DC52BA16-C11F-4286-797D-979FF75A9FB2}"/>
              </a:ext>
            </a:extLst>
          </p:cNvPr>
          <p:cNvSpPr txBox="1"/>
          <p:nvPr/>
        </p:nvSpPr>
        <p:spPr>
          <a:xfrm>
            <a:off x="268324" y="1593489"/>
            <a:ext cx="7014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2 :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處理一個暫存器與兩個暫存器情況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3 :xbpe=0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(#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xbpe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+=8)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4 :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xbpe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(#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    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xbpe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+=8)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判斷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是否存在於符號表中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從符號表中找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轉十六進位，補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9B94E9-A1DA-1199-2F3E-DDE3F82C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49" y="4040312"/>
            <a:ext cx="4077269" cy="2495898"/>
          </a:xfrm>
          <a:custGeom>
            <a:avLst/>
            <a:gdLst>
              <a:gd name="connsiteX0" fmla="*/ 0 w 4077269"/>
              <a:gd name="connsiteY0" fmla="*/ 0 h 2495898"/>
              <a:gd name="connsiteX1" fmla="*/ 664012 w 4077269"/>
              <a:gd name="connsiteY1" fmla="*/ 0 h 2495898"/>
              <a:gd name="connsiteX2" fmla="*/ 1205707 w 4077269"/>
              <a:gd name="connsiteY2" fmla="*/ 0 h 2495898"/>
              <a:gd name="connsiteX3" fmla="*/ 1788174 w 4077269"/>
              <a:gd name="connsiteY3" fmla="*/ 0 h 2495898"/>
              <a:gd name="connsiteX4" fmla="*/ 2248323 w 4077269"/>
              <a:gd name="connsiteY4" fmla="*/ 0 h 2495898"/>
              <a:gd name="connsiteX5" fmla="*/ 2871562 w 4077269"/>
              <a:gd name="connsiteY5" fmla="*/ 0 h 2495898"/>
              <a:gd name="connsiteX6" fmla="*/ 3372484 w 4077269"/>
              <a:gd name="connsiteY6" fmla="*/ 0 h 2495898"/>
              <a:gd name="connsiteX7" fmla="*/ 4077269 w 4077269"/>
              <a:gd name="connsiteY7" fmla="*/ 0 h 2495898"/>
              <a:gd name="connsiteX8" fmla="*/ 4077269 w 4077269"/>
              <a:gd name="connsiteY8" fmla="*/ 499180 h 2495898"/>
              <a:gd name="connsiteX9" fmla="*/ 4077269 w 4077269"/>
              <a:gd name="connsiteY9" fmla="*/ 1048277 h 2495898"/>
              <a:gd name="connsiteX10" fmla="*/ 4077269 w 4077269"/>
              <a:gd name="connsiteY10" fmla="*/ 1572416 h 2495898"/>
              <a:gd name="connsiteX11" fmla="*/ 4077269 w 4077269"/>
              <a:gd name="connsiteY11" fmla="*/ 2495898 h 2495898"/>
              <a:gd name="connsiteX12" fmla="*/ 3413257 w 4077269"/>
              <a:gd name="connsiteY12" fmla="*/ 2495898 h 2495898"/>
              <a:gd name="connsiteX13" fmla="*/ 2749244 w 4077269"/>
              <a:gd name="connsiteY13" fmla="*/ 2495898 h 2495898"/>
              <a:gd name="connsiteX14" fmla="*/ 2248323 w 4077269"/>
              <a:gd name="connsiteY14" fmla="*/ 2495898 h 2495898"/>
              <a:gd name="connsiteX15" fmla="*/ 1625083 w 4077269"/>
              <a:gd name="connsiteY15" fmla="*/ 2495898 h 2495898"/>
              <a:gd name="connsiteX16" fmla="*/ 1164934 w 4077269"/>
              <a:gd name="connsiteY16" fmla="*/ 2495898 h 2495898"/>
              <a:gd name="connsiteX17" fmla="*/ 664012 w 4077269"/>
              <a:gd name="connsiteY17" fmla="*/ 2495898 h 2495898"/>
              <a:gd name="connsiteX18" fmla="*/ 0 w 4077269"/>
              <a:gd name="connsiteY18" fmla="*/ 2495898 h 2495898"/>
              <a:gd name="connsiteX19" fmla="*/ 0 w 4077269"/>
              <a:gd name="connsiteY19" fmla="*/ 1946800 h 2495898"/>
              <a:gd name="connsiteX20" fmla="*/ 0 w 4077269"/>
              <a:gd name="connsiteY20" fmla="*/ 1422662 h 2495898"/>
              <a:gd name="connsiteX21" fmla="*/ 0 w 4077269"/>
              <a:gd name="connsiteY21" fmla="*/ 948441 h 2495898"/>
              <a:gd name="connsiteX22" fmla="*/ 0 w 4077269"/>
              <a:gd name="connsiteY22" fmla="*/ 499180 h 2495898"/>
              <a:gd name="connsiteX23" fmla="*/ 0 w 4077269"/>
              <a:gd name="connsiteY23" fmla="*/ 0 h 24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77269" h="2495898" fill="none" extrusionOk="0">
                <a:moveTo>
                  <a:pt x="0" y="0"/>
                </a:moveTo>
                <a:cubicBezTo>
                  <a:pt x="227074" y="-95"/>
                  <a:pt x="437522" y="72195"/>
                  <a:pt x="664012" y="0"/>
                </a:cubicBezTo>
                <a:cubicBezTo>
                  <a:pt x="890502" y="-72195"/>
                  <a:pt x="953487" y="48510"/>
                  <a:pt x="1205707" y="0"/>
                </a:cubicBezTo>
                <a:cubicBezTo>
                  <a:pt x="1457927" y="-48510"/>
                  <a:pt x="1525322" y="21845"/>
                  <a:pt x="1788174" y="0"/>
                </a:cubicBezTo>
                <a:cubicBezTo>
                  <a:pt x="2051026" y="-21845"/>
                  <a:pt x="2101754" y="10726"/>
                  <a:pt x="2248323" y="0"/>
                </a:cubicBezTo>
                <a:cubicBezTo>
                  <a:pt x="2394892" y="-10726"/>
                  <a:pt x="2593701" y="69025"/>
                  <a:pt x="2871562" y="0"/>
                </a:cubicBezTo>
                <a:cubicBezTo>
                  <a:pt x="3149423" y="-69025"/>
                  <a:pt x="3173711" y="12077"/>
                  <a:pt x="3372484" y="0"/>
                </a:cubicBezTo>
                <a:cubicBezTo>
                  <a:pt x="3571257" y="-12077"/>
                  <a:pt x="3870568" y="67707"/>
                  <a:pt x="4077269" y="0"/>
                </a:cubicBezTo>
                <a:cubicBezTo>
                  <a:pt x="4079269" y="210349"/>
                  <a:pt x="4049013" y="396911"/>
                  <a:pt x="4077269" y="499180"/>
                </a:cubicBezTo>
                <a:cubicBezTo>
                  <a:pt x="4105525" y="601449"/>
                  <a:pt x="4014351" y="890600"/>
                  <a:pt x="4077269" y="1048277"/>
                </a:cubicBezTo>
                <a:cubicBezTo>
                  <a:pt x="4140187" y="1205954"/>
                  <a:pt x="4045579" y="1399964"/>
                  <a:pt x="4077269" y="1572416"/>
                </a:cubicBezTo>
                <a:cubicBezTo>
                  <a:pt x="4108959" y="1744868"/>
                  <a:pt x="4011846" y="2066323"/>
                  <a:pt x="4077269" y="2495898"/>
                </a:cubicBezTo>
                <a:cubicBezTo>
                  <a:pt x="3935543" y="2549952"/>
                  <a:pt x="3674224" y="2432752"/>
                  <a:pt x="3413257" y="2495898"/>
                </a:cubicBezTo>
                <a:cubicBezTo>
                  <a:pt x="3152290" y="2559044"/>
                  <a:pt x="2948474" y="2476740"/>
                  <a:pt x="2749244" y="2495898"/>
                </a:cubicBezTo>
                <a:cubicBezTo>
                  <a:pt x="2550014" y="2515056"/>
                  <a:pt x="2446646" y="2455632"/>
                  <a:pt x="2248323" y="2495898"/>
                </a:cubicBezTo>
                <a:cubicBezTo>
                  <a:pt x="2050000" y="2536164"/>
                  <a:pt x="1756602" y="2492203"/>
                  <a:pt x="1625083" y="2495898"/>
                </a:cubicBezTo>
                <a:cubicBezTo>
                  <a:pt x="1493564" y="2499593"/>
                  <a:pt x="1260334" y="2446913"/>
                  <a:pt x="1164934" y="2495898"/>
                </a:cubicBezTo>
                <a:cubicBezTo>
                  <a:pt x="1069534" y="2544883"/>
                  <a:pt x="767111" y="2463050"/>
                  <a:pt x="664012" y="2495898"/>
                </a:cubicBezTo>
                <a:cubicBezTo>
                  <a:pt x="560913" y="2528746"/>
                  <a:pt x="215431" y="2468193"/>
                  <a:pt x="0" y="2495898"/>
                </a:cubicBezTo>
                <a:cubicBezTo>
                  <a:pt x="-23248" y="2255499"/>
                  <a:pt x="2828" y="2135289"/>
                  <a:pt x="0" y="1946800"/>
                </a:cubicBezTo>
                <a:cubicBezTo>
                  <a:pt x="-2828" y="1758311"/>
                  <a:pt x="24314" y="1596653"/>
                  <a:pt x="0" y="1422662"/>
                </a:cubicBezTo>
                <a:cubicBezTo>
                  <a:pt x="-24314" y="1248671"/>
                  <a:pt x="43413" y="1149384"/>
                  <a:pt x="0" y="948441"/>
                </a:cubicBezTo>
                <a:cubicBezTo>
                  <a:pt x="-43413" y="747498"/>
                  <a:pt x="41404" y="660348"/>
                  <a:pt x="0" y="499180"/>
                </a:cubicBezTo>
                <a:cubicBezTo>
                  <a:pt x="-41404" y="338012"/>
                  <a:pt x="27388" y="234235"/>
                  <a:pt x="0" y="0"/>
                </a:cubicBezTo>
                <a:close/>
              </a:path>
              <a:path w="4077269" h="2495898" stroke="0" extrusionOk="0">
                <a:moveTo>
                  <a:pt x="0" y="0"/>
                </a:moveTo>
                <a:cubicBezTo>
                  <a:pt x="210984" y="-38089"/>
                  <a:pt x="292469" y="3487"/>
                  <a:pt x="460149" y="0"/>
                </a:cubicBezTo>
                <a:cubicBezTo>
                  <a:pt x="627829" y="-3487"/>
                  <a:pt x="938082" y="45058"/>
                  <a:pt x="1083389" y="0"/>
                </a:cubicBezTo>
                <a:cubicBezTo>
                  <a:pt x="1228696" y="-45058"/>
                  <a:pt x="1481119" y="50776"/>
                  <a:pt x="1584310" y="0"/>
                </a:cubicBezTo>
                <a:cubicBezTo>
                  <a:pt x="1687501" y="-50776"/>
                  <a:pt x="1888991" y="6265"/>
                  <a:pt x="2126005" y="0"/>
                </a:cubicBezTo>
                <a:cubicBezTo>
                  <a:pt x="2363020" y="-6265"/>
                  <a:pt x="2505838" y="19622"/>
                  <a:pt x="2667699" y="0"/>
                </a:cubicBezTo>
                <a:cubicBezTo>
                  <a:pt x="2829560" y="-19622"/>
                  <a:pt x="2986559" y="15240"/>
                  <a:pt x="3127848" y="0"/>
                </a:cubicBezTo>
                <a:cubicBezTo>
                  <a:pt x="3269137" y="-15240"/>
                  <a:pt x="3644552" y="47308"/>
                  <a:pt x="4077269" y="0"/>
                </a:cubicBezTo>
                <a:cubicBezTo>
                  <a:pt x="4105997" y="270236"/>
                  <a:pt x="4042323" y="385739"/>
                  <a:pt x="4077269" y="549098"/>
                </a:cubicBezTo>
                <a:cubicBezTo>
                  <a:pt x="4112215" y="712457"/>
                  <a:pt x="4037091" y="887884"/>
                  <a:pt x="4077269" y="973400"/>
                </a:cubicBezTo>
                <a:cubicBezTo>
                  <a:pt x="4117447" y="1058916"/>
                  <a:pt x="4041559" y="1255519"/>
                  <a:pt x="4077269" y="1497539"/>
                </a:cubicBezTo>
                <a:cubicBezTo>
                  <a:pt x="4112979" y="1739559"/>
                  <a:pt x="4076898" y="1773074"/>
                  <a:pt x="4077269" y="1996718"/>
                </a:cubicBezTo>
                <a:cubicBezTo>
                  <a:pt x="4077640" y="2220362"/>
                  <a:pt x="4061357" y="2352796"/>
                  <a:pt x="4077269" y="2495898"/>
                </a:cubicBezTo>
                <a:cubicBezTo>
                  <a:pt x="3891908" y="2523506"/>
                  <a:pt x="3654278" y="2471230"/>
                  <a:pt x="3494802" y="2495898"/>
                </a:cubicBezTo>
                <a:cubicBezTo>
                  <a:pt x="3335326" y="2520566"/>
                  <a:pt x="3222350" y="2477950"/>
                  <a:pt x="2993880" y="2495898"/>
                </a:cubicBezTo>
                <a:cubicBezTo>
                  <a:pt x="2765410" y="2513846"/>
                  <a:pt x="2526485" y="2443755"/>
                  <a:pt x="2370641" y="2495898"/>
                </a:cubicBezTo>
                <a:cubicBezTo>
                  <a:pt x="2214797" y="2548041"/>
                  <a:pt x="1961816" y="2490536"/>
                  <a:pt x="1747401" y="2495898"/>
                </a:cubicBezTo>
                <a:cubicBezTo>
                  <a:pt x="1532986" y="2501260"/>
                  <a:pt x="1391338" y="2459262"/>
                  <a:pt x="1164934" y="2495898"/>
                </a:cubicBezTo>
                <a:cubicBezTo>
                  <a:pt x="938530" y="2532534"/>
                  <a:pt x="846575" y="2477081"/>
                  <a:pt x="704785" y="2495898"/>
                </a:cubicBezTo>
                <a:cubicBezTo>
                  <a:pt x="562995" y="2514715"/>
                  <a:pt x="164382" y="2456690"/>
                  <a:pt x="0" y="2495898"/>
                </a:cubicBezTo>
                <a:cubicBezTo>
                  <a:pt x="-29047" y="2329179"/>
                  <a:pt x="31507" y="2115050"/>
                  <a:pt x="0" y="1971759"/>
                </a:cubicBezTo>
                <a:cubicBezTo>
                  <a:pt x="-31507" y="1828468"/>
                  <a:pt x="58204" y="1647146"/>
                  <a:pt x="0" y="1472580"/>
                </a:cubicBezTo>
                <a:cubicBezTo>
                  <a:pt x="-58204" y="1298014"/>
                  <a:pt x="42993" y="1221216"/>
                  <a:pt x="0" y="1048277"/>
                </a:cubicBezTo>
                <a:cubicBezTo>
                  <a:pt x="-42993" y="875338"/>
                  <a:pt x="51510" y="753508"/>
                  <a:pt x="0" y="499180"/>
                </a:cubicBezTo>
                <a:cubicBezTo>
                  <a:pt x="-51510" y="244852"/>
                  <a:pt x="23382" y="169273"/>
                  <a:pt x="0" y="0"/>
                </a:cubicBezTo>
                <a:close/>
              </a:path>
            </a:pathLst>
          </a:custGeom>
          <a:ln w="5715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6893091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2FBBEB-FB75-4D2C-2145-39FD357C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49" y="416794"/>
            <a:ext cx="3677163" cy="3124636"/>
          </a:xfrm>
          <a:custGeom>
            <a:avLst/>
            <a:gdLst>
              <a:gd name="connsiteX0" fmla="*/ 0 w 3677163"/>
              <a:gd name="connsiteY0" fmla="*/ 0 h 3124636"/>
              <a:gd name="connsiteX1" fmla="*/ 598852 w 3677163"/>
              <a:gd name="connsiteY1" fmla="*/ 0 h 3124636"/>
              <a:gd name="connsiteX2" fmla="*/ 1160933 w 3677163"/>
              <a:gd name="connsiteY2" fmla="*/ 0 h 3124636"/>
              <a:gd name="connsiteX3" fmla="*/ 1686242 w 3677163"/>
              <a:gd name="connsiteY3" fmla="*/ 0 h 3124636"/>
              <a:gd name="connsiteX4" fmla="*/ 2285094 w 3677163"/>
              <a:gd name="connsiteY4" fmla="*/ 0 h 3124636"/>
              <a:gd name="connsiteX5" fmla="*/ 2700088 w 3677163"/>
              <a:gd name="connsiteY5" fmla="*/ 0 h 3124636"/>
              <a:gd name="connsiteX6" fmla="*/ 3188626 w 3677163"/>
              <a:gd name="connsiteY6" fmla="*/ 0 h 3124636"/>
              <a:gd name="connsiteX7" fmla="*/ 3677163 w 3677163"/>
              <a:gd name="connsiteY7" fmla="*/ 0 h 3124636"/>
              <a:gd name="connsiteX8" fmla="*/ 3677163 w 3677163"/>
              <a:gd name="connsiteY8" fmla="*/ 520773 h 3124636"/>
              <a:gd name="connsiteX9" fmla="*/ 3677163 w 3677163"/>
              <a:gd name="connsiteY9" fmla="*/ 1072792 h 3124636"/>
              <a:gd name="connsiteX10" fmla="*/ 3677163 w 3677163"/>
              <a:gd name="connsiteY10" fmla="*/ 1593564 h 3124636"/>
              <a:gd name="connsiteX11" fmla="*/ 3677163 w 3677163"/>
              <a:gd name="connsiteY11" fmla="*/ 2145583 h 3124636"/>
              <a:gd name="connsiteX12" fmla="*/ 3677163 w 3677163"/>
              <a:gd name="connsiteY12" fmla="*/ 2666356 h 3124636"/>
              <a:gd name="connsiteX13" fmla="*/ 3677163 w 3677163"/>
              <a:gd name="connsiteY13" fmla="*/ 3124636 h 3124636"/>
              <a:gd name="connsiteX14" fmla="*/ 3262169 w 3677163"/>
              <a:gd name="connsiteY14" fmla="*/ 3124636 h 3124636"/>
              <a:gd name="connsiteX15" fmla="*/ 2773632 w 3677163"/>
              <a:gd name="connsiteY15" fmla="*/ 3124636 h 3124636"/>
              <a:gd name="connsiteX16" fmla="*/ 2285094 w 3677163"/>
              <a:gd name="connsiteY16" fmla="*/ 3124636 h 3124636"/>
              <a:gd name="connsiteX17" fmla="*/ 1759785 w 3677163"/>
              <a:gd name="connsiteY17" fmla="*/ 3124636 h 3124636"/>
              <a:gd name="connsiteX18" fmla="*/ 1160933 w 3677163"/>
              <a:gd name="connsiteY18" fmla="*/ 3124636 h 3124636"/>
              <a:gd name="connsiteX19" fmla="*/ 635624 w 3677163"/>
              <a:gd name="connsiteY19" fmla="*/ 3124636 h 3124636"/>
              <a:gd name="connsiteX20" fmla="*/ 0 w 3677163"/>
              <a:gd name="connsiteY20" fmla="*/ 3124636 h 3124636"/>
              <a:gd name="connsiteX21" fmla="*/ 0 w 3677163"/>
              <a:gd name="connsiteY21" fmla="*/ 2603863 h 3124636"/>
              <a:gd name="connsiteX22" fmla="*/ 0 w 3677163"/>
              <a:gd name="connsiteY22" fmla="*/ 2145583 h 3124636"/>
              <a:gd name="connsiteX23" fmla="*/ 0 w 3677163"/>
              <a:gd name="connsiteY23" fmla="*/ 1624811 h 3124636"/>
              <a:gd name="connsiteX24" fmla="*/ 0 w 3677163"/>
              <a:gd name="connsiteY24" fmla="*/ 1135284 h 3124636"/>
              <a:gd name="connsiteX25" fmla="*/ 0 w 3677163"/>
              <a:gd name="connsiteY25" fmla="*/ 708251 h 3124636"/>
              <a:gd name="connsiteX26" fmla="*/ 0 w 3677163"/>
              <a:gd name="connsiteY26" fmla="*/ 0 h 312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77163" h="3124636" fill="none" extrusionOk="0">
                <a:moveTo>
                  <a:pt x="0" y="0"/>
                </a:moveTo>
                <a:cubicBezTo>
                  <a:pt x="192040" y="-5964"/>
                  <a:pt x="404763" y="7806"/>
                  <a:pt x="598852" y="0"/>
                </a:cubicBezTo>
                <a:cubicBezTo>
                  <a:pt x="792941" y="-7806"/>
                  <a:pt x="1043390" y="48491"/>
                  <a:pt x="1160933" y="0"/>
                </a:cubicBezTo>
                <a:cubicBezTo>
                  <a:pt x="1278476" y="-48491"/>
                  <a:pt x="1442729" y="50406"/>
                  <a:pt x="1686242" y="0"/>
                </a:cubicBezTo>
                <a:cubicBezTo>
                  <a:pt x="1929755" y="-50406"/>
                  <a:pt x="2164081" y="43843"/>
                  <a:pt x="2285094" y="0"/>
                </a:cubicBezTo>
                <a:cubicBezTo>
                  <a:pt x="2406107" y="-43843"/>
                  <a:pt x="2507309" y="48206"/>
                  <a:pt x="2700088" y="0"/>
                </a:cubicBezTo>
                <a:cubicBezTo>
                  <a:pt x="2892867" y="-48206"/>
                  <a:pt x="2971855" y="51601"/>
                  <a:pt x="3188626" y="0"/>
                </a:cubicBezTo>
                <a:cubicBezTo>
                  <a:pt x="3405397" y="-51601"/>
                  <a:pt x="3473168" y="16062"/>
                  <a:pt x="3677163" y="0"/>
                </a:cubicBezTo>
                <a:cubicBezTo>
                  <a:pt x="3684499" y="136461"/>
                  <a:pt x="3622634" y="389786"/>
                  <a:pt x="3677163" y="520773"/>
                </a:cubicBezTo>
                <a:cubicBezTo>
                  <a:pt x="3731692" y="651760"/>
                  <a:pt x="3645733" y="893178"/>
                  <a:pt x="3677163" y="1072792"/>
                </a:cubicBezTo>
                <a:cubicBezTo>
                  <a:pt x="3708593" y="1252406"/>
                  <a:pt x="3673928" y="1463393"/>
                  <a:pt x="3677163" y="1593564"/>
                </a:cubicBezTo>
                <a:cubicBezTo>
                  <a:pt x="3680398" y="1723735"/>
                  <a:pt x="3653853" y="1896917"/>
                  <a:pt x="3677163" y="2145583"/>
                </a:cubicBezTo>
                <a:cubicBezTo>
                  <a:pt x="3700473" y="2394249"/>
                  <a:pt x="3628696" y="2506720"/>
                  <a:pt x="3677163" y="2666356"/>
                </a:cubicBezTo>
                <a:cubicBezTo>
                  <a:pt x="3725630" y="2825992"/>
                  <a:pt x="3672998" y="2922462"/>
                  <a:pt x="3677163" y="3124636"/>
                </a:cubicBezTo>
                <a:cubicBezTo>
                  <a:pt x="3494097" y="3163187"/>
                  <a:pt x="3468366" y="3114012"/>
                  <a:pt x="3262169" y="3124636"/>
                </a:cubicBezTo>
                <a:cubicBezTo>
                  <a:pt x="3055972" y="3135260"/>
                  <a:pt x="2983063" y="3080117"/>
                  <a:pt x="2773632" y="3124636"/>
                </a:cubicBezTo>
                <a:cubicBezTo>
                  <a:pt x="2564201" y="3169155"/>
                  <a:pt x="2466040" y="3088694"/>
                  <a:pt x="2285094" y="3124636"/>
                </a:cubicBezTo>
                <a:cubicBezTo>
                  <a:pt x="2104148" y="3160578"/>
                  <a:pt x="1929035" y="3076993"/>
                  <a:pt x="1759785" y="3124636"/>
                </a:cubicBezTo>
                <a:cubicBezTo>
                  <a:pt x="1590535" y="3172279"/>
                  <a:pt x="1415015" y="3112513"/>
                  <a:pt x="1160933" y="3124636"/>
                </a:cubicBezTo>
                <a:cubicBezTo>
                  <a:pt x="906851" y="3136759"/>
                  <a:pt x="886061" y="3062882"/>
                  <a:pt x="635624" y="3124636"/>
                </a:cubicBezTo>
                <a:cubicBezTo>
                  <a:pt x="385187" y="3186390"/>
                  <a:pt x="190978" y="3081699"/>
                  <a:pt x="0" y="3124636"/>
                </a:cubicBezTo>
                <a:cubicBezTo>
                  <a:pt x="-57180" y="3014720"/>
                  <a:pt x="3424" y="2817760"/>
                  <a:pt x="0" y="2603863"/>
                </a:cubicBezTo>
                <a:cubicBezTo>
                  <a:pt x="-3424" y="2389966"/>
                  <a:pt x="4568" y="2290113"/>
                  <a:pt x="0" y="2145583"/>
                </a:cubicBezTo>
                <a:cubicBezTo>
                  <a:pt x="-4568" y="2001053"/>
                  <a:pt x="25053" y="1736217"/>
                  <a:pt x="0" y="1624811"/>
                </a:cubicBezTo>
                <a:cubicBezTo>
                  <a:pt x="-25053" y="1513405"/>
                  <a:pt x="28066" y="1250290"/>
                  <a:pt x="0" y="1135284"/>
                </a:cubicBezTo>
                <a:cubicBezTo>
                  <a:pt x="-28066" y="1020278"/>
                  <a:pt x="10306" y="823559"/>
                  <a:pt x="0" y="708251"/>
                </a:cubicBezTo>
                <a:cubicBezTo>
                  <a:pt x="-10306" y="592943"/>
                  <a:pt x="56076" y="175991"/>
                  <a:pt x="0" y="0"/>
                </a:cubicBezTo>
                <a:close/>
              </a:path>
              <a:path w="3677163" h="3124636" stroke="0" extrusionOk="0">
                <a:moveTo>
                  <a:pt x="0" y="0"/>
                </a:moveTo>
                <a:cubicBezTo>
                  <a:pt x="176396" y="-49327"/>
                  <a:pt x="254032" y="10643"/>
                  <a:pt x="451766" y="0"/>
                </a:cubicBezTo>
                <a:cubicBezTo>
                  <a:pt x="649500" y="-10643"/>
                  <a:pt x="827946" y="63590"/>
                  <a:pt x="1013846" y="0"/>
                </a:cubicBezTo>
                <a:cubicBezTo>
                  <a:pt x="1199746" y="-63590"/>
                  <a:pt x="1364358" y="10604"/>
                  <a:pt x="1502384" y="0"/>
                </a:cubicBezTo>
                <a:cubicBezTo>
                  <a:pt x="1640410" y="-10604"/>
                  <a:pt x="1805416" y="20576"/>
                  <a:pt x="1954149" y="0"/>
                </a:cubicBezTo>
                <a:cubicBezTo>
                  <a:pt x="2102883" y="-20576"/>
                  <a:pt x="2311544" y="47446"/>
                  <a:pt x="2405915" y="0"/>
                </a:cubicBezTo>
                <a:cubicBezTo>
                  <a:pt x="2500286" y="-47446"/>
                  <a:pt x="2821163" y="42908"/>
                  <a:pt x="3004767" y="0"/>
                </a:cubicBezTo>
                <a:cubicBezTo>
                  <a:pt x="3188371" y="-42908"/>
                  <a:pt x="3344758" y="56260"/>
                  <a:pt x="3677163" y="0"/>
                </a:cubicBezTo>
                <a:cubicBezTo>
                  <a:pt x="3705461" y="140767"/>
                  <a:pt x="3661711" y="334089"/>
                  <a:pt x="3677163" y="520773"/>
                </a:cubicBezTo>
                <a:cubicBezTo>
                  <a:pt x="3692615" y="707457"/>
                  <a:pt x="3672395" y="788336"/>
                  <a:pt x="3677163" y="979053"/>
                </a:cubicBezTo>
                <a:cubicBezTo>
                  <a:pt x="3681931" y="1169770"/>
                  <a:pt x="3635515" y="1241259"/>
                  <a:pt x="3677163" y="1406086"/>
                </a:cubicBezTo>
                <a:cubicBezTo>
                  <a:pt x="3718811" y="1570913"/>
                  <a:pt x="3674754" y="1717505"/>
                  <a:pt x="3677163" y="1864366"/>
                </a:cubicBezTo>
                <a:cubicBezTo>
                  <a:pt x="3679572" y="2011227"/>
                  <a:pt x="3631107" y="2137111"/>
                  <a:pt x="3677163" y="2322646"/>
                </a:cubicBezTo>
                <a:cubicBezTo>
                  <a:pt x="3723219" y="2508181"/>
                  <a:pt x="3602192" y="2818667"/>
                  <a:pt x="3677163" y="3124636"/>
                </a:cubicBezTo>
                <a:cubicBezTo>
                  <a:pt x="3453619" y="3150161"/>
                  <a:pt x="3240180" y="3121891"/>
                  <a:pt x="3115082" y="3124636"/>
                </a:cubicBezTo>
                <a:cubicBezTo>
                  <a:pt x="2989984" y="3127381"/>
                  <a:pt x="2761522" y="3121004"/>
                  <a:pt x="2516230" y="3124636"/>
                </a:cubicBezTo>
                <a:cubicBezTo>
                  <a:pt x="2270938" y="3128268"/>
                  <a:pt x="2083491" y="3083442"/>
                  <a:pt x="1917378" y="3124636"/>
                </a:cubicBezTo>
                <a:cubicBezTo>
                  <a:pt x="1751265" y="3165830"/>
                  <a:pt x="1666557" y="3080635"/>
                  <a:pt x="1502384" y="3124636"/>
                </a:cubicBezTo>
                <a:cubicBezTo>
                  <a:pt x="1338211" y="3168637"/>
                  <a:pt x="1161444" y="3110435"/>
                  <a:pt x="940303" y="3124636"/>
                </a:cubicBezTo>
                <a:cubicBezTo>
                  <a:pt x="719162" y="3138837"/>
                  <a:pt x="265565" y="3062060"/>
                  <a:pt x="0" y="3124636"/>
                </a:cubicBezTo>
                <a:cubicBezTo>
                  <a:pt x="-17112" y="2945676"/>
                  <a:pt x="56589" y="2851747"/>
                  <a:pt x="0" y="2635110"/>
                </a:cubicBezTo>
                <a:cubicBezTo>
                  <a:pt x="-56589" y="2418473"/>
                  <a:pt x="25204" y="2325251"/>
                  <a:pt x="0" y="2083091"/>
                </a:cubicBezTo>
                <a:cubicBezTo>
                  <a:pt x="-25204" y="1840931"/>
                  <a:pt x="14052" y="1821538"/>
                  <a:pt x="0" y="1656057"/>
                </a:cubicBezTo>
                <a:cubicBezTo>
                  <a:pt x="-14052" y="1490576"/>
                  <a:pt x="19430" y="1320562"/>
                  <a:pt x="0" y="1229023"/>
                </a:cubicBezTo>
                <a:cubicBezTo>
                  <a:pt x="-19430" y="1137484"/>
                  <a:pt x="51875" y="834478"/>
                  <a:pt x="0" y="645758"/>
                </a:cubicBezTo>
                <a:cubicBezTo>
                  <a:pt x="-51875" y="457038"/>
                  <a:pt x="5601" y="150993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7786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文本框 18">
            <a:extLst>
              <a:ext uri="{FF2B5EF4-FFF2-40B4-BE49-F238E27FC236}">
                <a16:creationId xmlns:a16="http://schemas.microsoft.com/office/drawing/2014/main" id="{CB820DE5-C48D-06FB-2FEF-51C012EB8C7D}"/>
              </a:ext>
            </a:extLst>
          </p:cNvPr>
          <p:cNvSpPr txBox="1"/>
          <p:nvPr/>
        </p:nvSpPr>
        <p:spPr>
          <a:xfrm>
            <a:off x="1120876" y="478586"/>
            <a:ext cx="551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2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處理</a:t>
            </a:r>
            <a:endParaRPr lang="en-US" altLang="zh-TW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ABBEE7-726E-AB8F-3597-5629D1882D17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57389CEA-CEF3-4DA4-1E92-C76B37A804AB}"/>
              </a:ext>
            </a:extLst>
          </p:cNvPr>
          <p:cNvCxnSpPr>
            <a:cxnSpLocks/>
          </p:cNvCxnSpPr>
          <p:nvPr/>
        </p:nvCxnSpPr>
        <p:spPr>
          <a:xfrm>
            <a:off x="3414912" y="3696929"/>
            <a:ext cx="4077269" cy="914400"/>
          </a:xfrm>
          <a:prstGeom prst="curved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3652506D-1C3D-62F4-D8EE-F05D01A8B75A}"/>
              </a:ext>
            </a:extLst>
          </p:cNvPr>
          <p:cNvCxnSpPr/>
          <p:nvPr/>
        </p:nvCxnSpPr>
        <p:spPr>
          <a:xfrm flipV="1">
            <a:off x="6558116" y="1186472"/>
            <a:ext cx="1071716" cy="327696"/>
          </a:xfrm>
          <a:prstGeom prst="curvedConnector3">
            <a:avLst>
              <a:gd name="adj1" fmla="val 40826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20DE4-01E9-221A-2465-0E8AC6B8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408EC9B8-A66A-1D63-70FB-B69707BE6D5E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B499F53-C424-5A4C-AA92-D57B80484B64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41364C5-19EA-AAD2-67C0-5E4CA2D38C33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C17E6EB-54AF-3D46-40B9-19C878060D96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5C1B198A-F35C-1D00-87D8-B39860F246AE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0462EC-D212-9CB5-5C82-522FF7FB8299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AD8AE216-AF2B-2DE9-9FF7-98907CA5BE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OBJ PRO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324</Words>
  <Application>Microsoft Office PowerPoint</Application>
  <PresentationFormat>寬螢幕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伶陵 戴</cp:lastModifiedBy>
  <cp:revision>130</cp:revision>
  <dcterms:created xsi:type="dcterms:W3CDTF">2020-08-21T08:52:00Z</dcterms:created>
  <dcterms:modified xsi:type="dcterms:W3CDTF">2024-11-26T16:56:32Z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