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068CE-14E3-E14D-8AAC-D672A8F4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6948DF-C85C-9947-917E-281B6E079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D27BF6-1336-FE4D-ADD0-1CD3B5F7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2844ED-6B3C-D445-A9E2-682BEAB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22F43D-6876-5446-8C15-718DA52C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1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EE249-B502-9B4B-AE00-1C2A284E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33A111-9C9A-474F-B12F-B2E82ED3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D5ACC4-07E2-3F4C-827D-7C862AF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43CF8-AE71-4244-91AA-F78DE39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AE8C96-D571-3B43-A9FD-CBC5201F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1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9FEC76-DCC6-534C-AFFE-461E5A9B8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197BFC-1289-3248-BD8A-A434DA774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C44599-F44F-0149-9DCC-BAC4D8C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70C28-2052-3242-8291-04FF3D07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285A7E-19F7-3E40-B82D-C3713FF1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6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FFCD0-69DF-E647-959F-7F90B530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F80AC0-6708-1D47-8700-6F2E6AB0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2A5FAE-4A54-B244-93D7-285D8F32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C5314E-87DC-564F-BEA4-FE83CF03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44EE76-7B0F-814B-BA66-6C075814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6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6D5EE-0C4D-DB4A-9DBC-5688687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B0D191-84EB-3440-958C-6EEED72F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EAB5D1-7E1D-C746-A9DC-A4548C56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244CDF-8F0B-B141-A7B7-A9D6CE79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1078A2-7698-C042-93A5-15456EFD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9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AAA7C-837B-C143-8EB9-C8347E2A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97855F-7095-8843-80FF-B77F89A31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CC0ECE-EA7B-7E48-A9CB-A98334AA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5BCE19-D7A0-BD43-8ED8-674DC826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35AA95-30AD-ED4C-86E4-B522E22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3DD137-0D1B-7541-B5EE-94329FAC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6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8815D-E6C5-EC44-9CB4-B1AA8FB6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002942-BE39-554F-A1E0-A8991B5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0A965E-4F0D-204F-BCD9-5B4389A7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B6D4333-74CF-AB4E-907E-07B756BB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CC7C76C-B18A-0847-88AC-06AF9D0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49AB836-9099-C943-A27D-34F21D6B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497949C-F566-AD41-85BA-328B28B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E0E9DEF-77B7-234F-8B41-FC8A49D4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50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8D9D1-3242-CB4C-9475-2AB75153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B130201-14BC-6D4E-9516-9B4AF39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BF57A0-3D3E-CA47-A548-487EEB8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E920AA-2C97-924C-AF32-0B7AE7EB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2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0FB090B-8C10-BD47-923B-29A06638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9E8D80-F271-F147-8990-757D55B0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DD1385-B54B-264C-9B98-13F5390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4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CED2-6FE0-C64B-8738-F84DF452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D661C6-1145-9841-A0A2-629C07E4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768933-C0ED-A848-A8E3-167A0A0D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501A6B-9AF3-624C-9127-163D94A8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A0C177-EA22-344A-9C61-67784F91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C7DEF0-461D-2240-AEEE-86C1DACD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58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4A2DB-4A8F-8E4E-A350-93D361AA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285CB6-6DC1-284B-9B28-DD25C77E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48E6B2-A537-EF43-99A8-5BB6A6992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5DD106-FB63-E04A-BE6D-1EDE530E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0A14B7-ACB0-0A4B-AD80-9F51862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29DFEA-FC7F-634C-9356-FCE37DF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12AE610-A95F-1B44-B1C1-AE033458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3A2464-B1CB-1C48-8D82-0676C2C1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A8C41D-7292-A844-940D-18EF6245D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2C24-30BF-4D4A-B94E-7E01D6310EE2}" type="datetimeFigureOut">
              <a:rPr lang="nl-NL" smtClean="0"/>
              <a:t>14-04-19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025D7E-A5C6-4E4A-B214-DEBD80659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6CCBA-4C8E-874A-8BC8-2B5EFF515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D20E-661B-A240-B7EF-DFD8681526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12FF-9D5A-4E4C-B57E-8CC372242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Financial analysis of </a:t>
            </a:r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Iowa Liquor Company </a:t>
            </a:r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for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2015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237DE1-5DEA-B946-B61A-30EA52462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By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Margot Hoogendoorn</a:t>
            </a:r>
          </a:p>
        </p:txBody>
      </p:sp>
    </p:spTree>
    <p:extLst>
      <p:ext uri="{BB962C8B-B14F-4D97-AF65-F5344CB8AC3E}">
        <p14:creationId xmlns:p14="http://schemas.microsoft.com/office/powerpoint/2010/main" val="22951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8F34-D2F0-D846-8A1B-F595F64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</a:t>
            </a:r>
            <a:endParaRPr lang="nl-NL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F72328-514B-EC4D-9A52-FB1D3B3A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CEO of a company with multiple liquor stores in Iowa asked to give information on the financial performance of the company of 2015 for 3 levels within the company:</a:t>
            </a:r>
          </a:p>
          <a:p>
            <a:pPr marL="0" indent="0">
              <a:buNone/>
            </a:pPr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C-level</a:t>
            </a:r>
          </a:p>
          <a:p>
            <a:pPr marL="0" indent="0">
              <a:buNone/>
            </a:pPr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County sales director</a:t>
            </a:r>
          </a:p>
          <a:p>
            <a:pPr marL="0" indent="0">
              <a:buNone/>
            </a:pPr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The store manager</a:t>
            </a:r>
          </a:p>
          <a:p>
            <a:endParaRPr lang="en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 wants to know how the sales and the profit have developed over the year for each level</a:t>
            </a:r>
            <a:endParaRPr lang="nl-NL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5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A8CA5-3C7B-3D45-9E7A-1F2F491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5732" cy="1325563"/>
          </a:xfrm>
        </p:spPr>
        <p:txBody>
          <a:bodyPr/>
          <a:lstStyle/>
          <a:p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 Liquor Sales Weekly in 2015 for the company</a:t>
            </a:r>
            <a:endParaRPr lang="nl-NL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A155FD6-0265-B54A-8379-09B8A7338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126"/>
            <a:ext cx="6063331" cy="399432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D89FC73-1432-EC42-9A04-FB308FC2EF09}"/>
              </a:ext>
            </a:extLst>
          </p:cNvPr>
          <p:cNvSpPr txBox="1"/>
          <p:nvPr/>
        </p:nvSpPr>
        <p:spPr>
          <a:xfrm>
            <a:off x="9896335" y="1400757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C-level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ED44A5-07CE-0143-BD5E-70CDCFDC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01" y="365125"/>
            <a:ext cx="1024597" cy="1024597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A0F5441B-93C5-404B-97EA-430A95E004E6}"/>
              </a:ext>
            </a:extLst>
          </p:cNvPr>
          <p:cNvSpPr txBox="1">
            <a:spLocks/>
          </p:cNvSpPr>
          <p:nvPr/>
        </p:nvSpPr>
        <p:spPr>
          <a:xfrm>
            <a:off x="7393258" y="2048126"/>
            <a:ext cx="4016297" cy="408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Conclusions</a:t>
            </a:r>
            <a:endParaRPr lang="nl-NL" sz="16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There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is no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clear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seasonal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sales is over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year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slowly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growing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9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A8CA5-3C7B-3D45-9E7A-1F2F491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95010" cy="1325563"/>
          </a:xfrm>
        </p:spPr>
        <p:txBody>
          <a:bodyPr/>
          <a:lstStyle/>
          <a:p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 Liquor Profit Weekly in 2015 for the company</a:t>
            </a:r>
            <a:endParaRPr lang="nl-NL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572F004-5E02-BB42-842E-A7B50A9EED21}"/>
              </a:ext>
            </a:extLst>
          </p:cNvPr>
          <p:cNvSpPr txBox="1"/>
          <p:nvPr/>
        </p:nvSpPr>
        <p:spPr>
          <a:xfrm>
            <a:off x="9896335" y="1400757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C-level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0027F49-A269-5940-BA16-CEF8503E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01" y="365125"/>
            <a:ext cx="1024597" cy="102459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BC8D9F-4E98-0045-86E9-59FF67A1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48125"/>
            <a:ext cx="6310067" cy="4278533"/>
          </a:xfrm>
          <a:prstGeom prst="rect">
            <a:avLst/>
          </a:prstGeom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B74646F3-C680-A548-8F61-6090C0C49FE8}"/>
              </a:ext>
            </a:extLst>
          </p:cNvPr>
          <p:cNvSpPr txBox="1">
            <a:spLocks/>
          </p:cNvSpPr>
          <p:nvPr/>
        </p:nvSpPr>
        <p:spPr>
          <a:xfrm>
            <a:off x="7393258" y="2048126"/>
            <a:ext cx="4016297" cy="408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Conclusions</a:t>
            </a:r>
            <a:endParaRPr lang="nl-NL" sz="16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profit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shows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even more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volatile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pricture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than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sales</a:t>
            </a: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overall trend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year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seems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steady</a:t>
            </a:r>
          </a:p>
        </p:txBody>
      </p:sp>
    </p:spTree>
    <p:extLst>
      <p:ext uri="{BB962C8B-B14F-4D97-AF65-F5344CB8AC3E}">
        <p14:creationId xmlns:p14="http://schemas.microsoft.com/office/powerpoint/2010/main" val="381404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A8CA5-3C7B-3D45-9E7A-1F2F491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85422" cy="1325563"/>
          </a:xfrm>
        </p:spPr>
        <p:txBody>
          <a:bodyPr/>
          <a:lstStyle/>
          <a:p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 Liquor Sales Weekly in 2015 for the county Lee</a:t>
            </a:r>
            <a:endParaRPr lang="nl-NL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F07904D-0EAA-6E46-B9B0-F45140F5B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0129" y="259860"/>
            <a:ext cx="1325563" cy="1325563"/>
          </a:xfr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93FA0D5-AEC5-A044-9945-E37C24EF4B1C}"/>
              </a:ext>
            </a:extLst>
          </p:cNvPr>
          <p:cNvSpPr txBox="1"/>
          <p:nvPr/>
        </p:nvSpPr>
        <p:spPr>
          <a:xfrm>
            <a:off x="9846906" y="1400757"/>
            <a:ext cx="189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County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manager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7F9A3D2-5674-3644-95CA-1FAFDA15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8126"/>
            <a:ext cx="6555058" cy="4380544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60637527-9CE5-1147-B770-D19F44FE5DAA}"/>
              </a:ext>
            </a:extLst>
          </p:cNvPr>
          <p:cNvSpPr txBox="1">
            <a:spLocks/>
          </p:cNvSpPr>
          <p:nvPr/>
        </p:nvSpPr>
        <p:spPr>
          <a:xfrm>
            <a:off x="7393258" y="2048126"/>
            <a:ext cx="4016297" cy="408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Conclusions</a:t>
            </a:r>
            <a:endParaRPr lang="nl-NL" sz="16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overall sales trend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is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very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lightly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growing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There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are a few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less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volatile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periods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;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between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Feb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and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May,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between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July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and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Aug</a:t>
            </a:r>
          </a:p>
          <a:p>
            <a:pPr>
              <a:buFontTx/>
              <a:buChar char="-"/>
            </a:pP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4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A8CA5-3C7B-3D45-9E7A-1F2F491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64146" cy="1325563"/>
          </a:xfrm>
        </p:spPr>
        <p:txBody>
          <a:bodyPr/>
          <a:lstStyle/>
          <a:p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 Liquor Profit Weekly in 2015 for the county Lee</a:t>
            </a:r>
            <a:endParaRPr lang="nl-NL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50455D8-74D5-304F-81E7-3CCD9083D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48125"/>
            <a:ext cx="6555205" cy="444474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BA20052-5C5D-3F4D-9557-A95B0CF8ABF7}"/>
              </a:ext>
            </a:extLst>
          </p:cNvPr>
          <p:cNvSpPr txBox="1"/>
          <p:nvPr/>
        </p:nvSpPr>
        <p:spPr>
          <a:xfrm>
            <a:off x="9846906" y="1400757"/>
            <a:ext cx="189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County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manager</a:t>
            </a:r>
          </a:p>
        </p:txBody>
      </p:sp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B7C37472-1687-194E-A988-17C390F1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29" y="259860"/>
            <a:ext cx="1325563" cy="1325563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486905D-C608-EA4B-A4D7-37D924BB986A}"/>
              </a:ext>
            </a:extLst>
          </p:cNvPr>
          <p:cNvSpPr txBox="1">
            <a:spLocks/>
          </p:cNvSpPr>
          <p:nvPr/>
        </p:nvSpPr>
        <p:spPr>
          <a:xfrm>
            <a:off x="7393258" y="2048126"/>
            <a:ext cx="4016297" cy="408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Conclusions</a:t>
            </a:r>
            <a:endParaRPr lang="nl-NL" sz="16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overall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profit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trend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is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very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lightly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growing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profit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follows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exact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sales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A8CA5-3C7B-3D45-9E7A-1F2F491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73065" cy="1325563"/>
          </a:xfrm>
        </p:spPr>
        <p:txBody>
          <a:bodyPr/>
          <a:lstStyle/>
          <a:p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 Liquor Sales Weekly in 2015 for </a:t>
            </a:r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store </a:t>
            </a:r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Keokuk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Spirits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164990-8E1E-B443-9052-7075A1001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601" y="365125"/>
            <a:ext cx="1123199" cy="1123199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F92A580-B905-7442-AD80-B1425A9FA4BA}"/>
              </a:ext>
            </a:extLst>
          </p:cNvPr>
          <p:cNvSpPr txBox="1"/>
          <p:nvPr/>
        </p:nvSpPr>
        <p:spPr>
          <a:xfrm>
            <a:off x="9896335" y="1400757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Store manager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A404B4-ABCD-9543-8ABB-3AB31A58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8125"/>
            <a:ext cx="6170578" cy="4084335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3F7DA3D-4469-2146-BF66-812B5AE0E812}"/>
              </a:ext>
            </a:extLst>
          </p:cNvPr>
          <p:cNvSpPr txBox="1">
            <a:spLocks/>
          </p:cNvSpPr>
          <p:nvPr/>
        </p:nvSpPr>
        <p:spPr>
          <a:xfrm>
            <a:off x="7393258" y="2048126"/>
            <a:ext cx="4016297" cy="408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Conclusions</a:t>
            </a:r>
            <a:endParaRPr lang="nl-NL" sz="16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overall trend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store sales is steady</a:t>
            </a:r>
          </a:p>
          <a:p>
            <a:pPr>
              <a:buFontTx/>
              <a:buChar char="-"/>
            </a:pP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There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are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peak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moments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which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store manager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needs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to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take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into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account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when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planning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it’s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stock. A peak is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shown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in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July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September (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start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studies),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and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around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new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year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A8CA5-3C7B-3D45-9E7A-1F2F491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04654" cy="1325563"/>
          </a:xfrm>
        </p:spPr>
        <p:txBody>
          <a:bodyPr/>
          <a:lstStyle/>
          <a:p>
            <a:r>
              <a:rPr lang="e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 Liquor Profit Weekly in 2015 for </a:t>
            </a:r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store </a:t>
            </a:r>
            <a:r>
              <a:rPr lang="nl-NL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Keokuk</a:t>
            </a:r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Spirits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445DB8B-6C09-0B4C-B535-60598B5A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125"/>
            <a:ext cx="6170578" cy="4084335"/>
          </a:xfrm>
          <a:prstGeom prst="rect">
            <a:avLst/>
          </a:prstGeom>
        </p:spPr>
      </p:pic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E8707453-CBFE-E941-8122-8D23F419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601" y="365125"/>
            <a:ext cx="1123199" cy="1123199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CA61C1F0-045C-F24D-9701-E6DEB25DEEEB}"/>
              </a:ext>
            </a:extLst>
          </p:cNvPr>
          <p:cNvSpPr txBox="1"/>
          <p:nvPr/>
        </p:nvSpPr>
        <p:spPr>
          <a:xfrm>
            <a:off x="9896335" y="1400757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Store manager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7110284-E72D-D24C-971A-1468673B1B74}"/>
              </a:ext>
            </a:extLst>
          </p:cNvPr>
          <p:cNvSpPr txBox="1">
            <a:spLocks/>
          </p:cNvSpPr>
          <p:nvPr/>
        </p:nvSpPr>
        <p:spPr>
          <a:xfrm>
            <a:off x="7393258" y="2048126"/>
            <a:ext cx="4016297" cy="408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Conclusions</a:t>
            </a:r>
            <a:endParaRPr lang="nl-NL" sz="16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overall trend of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store’s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profit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is steady,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neither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growing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nor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declining</a:t>
            </a: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>
              <a:buFontTx/>
              <a:buChar char="-"/>
            </a:pP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profit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follows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exact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same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 </a:t>
            </a:r>
            <a:r>
              <a:rPr lang="nl-NL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the</a:t>
            </a:r>
            <a:r>
              <a:rPr lang="nl-NL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sales</a:t>
            </a:r>
          </a:p>
          <a:p>
            <a:pPr>
              <a:buFontTx/>
              <a:buChar char="-"/>
            </a:pPr>
            <a:endParaRPr lang="nl-NL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45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303</Words>
  <Application>Microsoft Macintosh PowerPoint</Application>
  <PresentationFormat>Breedbeeld</PresentationFormat>
  <Paragraphs>39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 Light</vt:lpstr>
      <vt:lpstr>Kantoorthema</vt:lpstr>
      <vt:lpstr>Financial analysis of the Iowa Liquor Company for 2015</vt:lpstr>
      <vt:lpstr>Introduction</vt:lpstr>
      <vt:lpstr>Total Liquor Sales Weekly in 2015 for the company</vt:lpstr>
      <vt:lpstr>Total Liquor Profit Weekly in 2015 for the company</vt:lpstr>
      <vt:lpstr>Total Liquor Sales Weekly in 2015 for the county Lee</vt:lpstr>
      <vt:lpstr>Total Liquor Profit Weekly in 2015 for the county Lee</vt:lpstr>
      <vt:lpstr>Total Liquor Sales Weekly in 2015 for the store Keokuk Spirits</vt:lpstr>
      <vt:lpstr>Total Liquor Profit Weekly in 2015 for the store Keokuk Spirits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of the Iowa Liquor Company for 2015</dc:title>
  <dc:creator>Margot Hoogendoorn</dc:creator>
  <cp:lastModifiedBy>Margot Hoogendoorn</cp:lastModifiedBy>
  <cp:revision>5</cp:revision>
  <dcterms:created xsi:type="dcterms:W3CDTF">2019-04-14T13:39:27Z</dcterms:created>
  <dcterms:modified xsi:type="dcterms:W3CDTF">2019-04-14T14:08:45Z</dcterms:modified>
</cp:coreProperties>
</file>