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27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0133" y="666378"/>
            <a:ext cx="11805974" cy="5827858"/>
            <a:chOff x="255023" y="172504"/>
            <a:chExt cx="11805974" cy="5827858"/>
          </a:xfrm>
        </p:grpSpPr>
        <p:sp>
          <p:nvSpPr>
            <p:cNvPr id="5" name="Rectangle 4"/>
            <p:cNvSpPr/>
            <p:nvPr/>
          </p:nvSpPr>
          <p:spPr>
            <a:xfrm>
              <a:off x="2667577" y="732870"/>
              <a:ext cx="9393420" cy="458727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5269478" y="3149559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4996468" y="3416259"/>
              <a:ext cx="27301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" name="Straight Arrow Connector 7"/>
            <p:cNvCxnSpPr>
              <a:stCxn id="94" idx="3"/>
            </p:cNvCxnSpPr>
            <p:nvPr/>
          </p:nvCxnSpPr>
          <p:spPr>
            <a:xfrm>
              <a:off x="3186046" y="3316437"/>
              <a:ext cx="29679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9" name="Group 8"/>
            <p:cNvGrpSpPr/>
            <p:nvPr/>
          </p:nvGrpSpPr>
          <p:grpSpPr>
            <a:xfrm>
              <a:off x="2728846" y="3198151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5" name="Straight Connector 94"/>
              <p:cNvCxnSpPr>
                <a:stCxn id="9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6" name="Straight Connector 95"/>
              <p:cNvCxnSpPr>
                <a:stCxn id="94" idx="0"/>
                <a:endCxn id="9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7" name="Straight Connector 96"/>
              <p:cNvCxnSpPr>
                <a:stCxn id="9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0" name="Straight Arrow Connector 9"/>
            <p:cNvCxnSpPr>
              <a:stCxn id="11" idx="3"/>
              <a:endCxn id="94" idx="1"/>
            </p:cNvCxnSpPr>
            <p:nvPr/>
          </p:nvCxnSpPr>
          <p:spPr>
            <a:xfrm flipV="1">
              <a:off x="2410378" y="3316437"/>
              <a:ext cx="470868" cy="18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55023" y="3118254"/>
              <a:ext cx="2155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downgrade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2" name="Straight Arrow Connector 11"/>
            <p:cNvCxnSpPr>
              <a:stCxn id="90" idx="3"/>
            </p:cNvCxnSpPr>
            <p:nvPr/>
          </p:nvCxnSpPr>
          <p:spPr>
            <a:xfrm>
              <a:off x="3188588" y="3736520"/>
              <a:ext cx="34187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2731388" y="3618234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1" name="Straight Connector 90"/>
              <p:cNvCxnSpPr>
                <a:stCxn id="9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2" name="Straight Connector 91"/>
              <p:cNvCxnSpPr>
                <a:stCxn id="90" idx="0"/>
                <a:endCxn id="9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3" name="Straight Connector 92"/>
              <p:cNvCxnSpPr>
                <a:stCxn id="9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" name="Straight Arrow Connector 13"/>
            <p:cNvCxnSpPr>
              <a:stCxn id="15" idx="3"/>
              <a:endCxn id="90" idx="1"/>
            </p:cNvCxnSpPr>
            <p:nvPr/>
          </p:nvCxnSpPr>
          <p:spPr>
            <a:xfrm>
              <a:off x="2409852" y="3733290"/>
              <a:ext cx="473936" cy="32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552005" y="3533235"/>
              <a:ext cx="1857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upgrade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8088878" y="3142236"/>
              <a:ext cx="1559566" cy="551057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17" name="Cloud 16"/>
            <p:cNvSpPr/>
            <p:nvPr/>
          </p:nvSpPr>
          <p:spPr>
            <a:xfrm>
              <a:off x="6477149" y="1243704"/>
              <a:ext cx="2146563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Downgrade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7860278" y="3416259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3808640" y="3991254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3580039" y="4559392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3806880" y="4753878"/>
              <a:ext cx="1760" cy="84463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089792" y="5598516"/>
              <a:ext cx="1434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DRAM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50379" y="5600252"/>
              <a:ext cx="1412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DRAM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rot="16200000">
              <a:off x="9098582" y="3840760"/>
              <a:ext cx="461013" cy="762000"/>
              <a:chOff x="8873314" y="3352800"/>
              <a:chExt cx="236572" cy="762000"/>
            </a:xfrm>
            <a:solidFill>
              <a:srgbClr val="FCD5B5"/>
            </a:solidFill>
          </p:grpSpPr>
          <p:sp>
            <p:nvSpPr>
              <p:cNvPr id="80" name="Rectangle 79"/>
              <p:cNvSpPr/>
              <p:nvPr/>
            </p:nvSpPr>
            <p:spPr>
              <a:xfrm rot="5400000">
                <a:off x="8839200" y="35393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/>
              <p:cNvCxnSpPr>
                <a:stCxn id="80" idx="0"/>
              </p:cNvCxnSpPr>
              <p:nvPr/>
            </p:nvCxnSpPr>
            <p:spPr>
              <a:xfrm rot="5400000" flipH="1">
                <a:off x="8957486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2" name="Straight Connector 81"/>
              <p:cNvCxnSpPr>
                <a:stCxn id="80" idx="0"/>
                <a:endCxn id="80" idx="2"/>
              </p:cNvCxnSpPr>
              <p:nvPr/>
            </p:nvCxnSpPr>
            <p:spPr>
              <a:xfrm rot="5400000">
                <a:off x="8991600" y="35393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3" name="Straight Connector 82"/>
              <p:cNvCxnSpPr>
                <a:stCxn id="80" idx="2"/>
              </p:cNvCxnSpPr>
              <p:nvPr/>
            </p:nvCxnSpPr>
            <p:spPr>
              <a:xfrm rot="5400000" flipH="1">
                <a:off x="8720915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84" name="Rectangle 83"/>
              <p:cNvSpPr/>
              <p:nvPr/>
            </p:nvSpPr>
            <p:spPr>
              <a:xfrm rot="5400000">
                <a:off x="8839200" y="38441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5" name="Straight Connector 84"/>
              <p:cNvCxnSpPr>
                <a:stCxn id="84" idx="0"/>
                <a:endCxn id="84" idx="2"/>
              </p:cNvCxnSpPr>
              <p:nvPr/>
            </p:nvCxnSpPr>
            <p:spPr>
              <a:xfrm rot="5400000">
                <a:off x="8991600" y="38441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5" name="Straight Arrow Connector 24"/>
            <p:cNvCxnSpPr>
              <a:stCxn id="84" idx="3"/>
              <a:endCxn id="45" idx="2"/>
            </p:cNvCxnSpPr>
            <p:nvPr/>
          </p:nvCxnSpPr>
          <p:spPr>
            <a:xfrm flipV="1">
              <a:off x="9710088" y="4220588"/>
              <a:ext cx="412478" cy="11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6" name="Group 25"/>
            <p:cNvGrpSpPr/>
            <p:nvPr/>
          </p:nvGrpSpPr>
          <p:grpSpPr>
            <a:xfrm rot="16200000" flipH="1">
              <a:off x="9077572" y="2210441"/>
              <a:ext cx="461013" cy="762000"/>
              <a:chOff x="8773798" y="1360549"/>
              <a:chExt cx="236572" cy="762000"/>
            </a:xfrm>
            <a:solidFill>
              <a:srgbClr val="FCD5B5"/>
            </a:solidFill>
          </p:grpSpPr>
          <p:sp>
            <p:nvSpPr>
              <p:cNvPr id="74" name="Rectangle 73"/>
              <p:cNvSpPr/>
              <p:nvPr/>
            </p:nvSpPr>
            <p:spPr>
              <a:xfrm rot="5400000">
                <a:off x="8739684" y="1547063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5" name="Straight Connector 74"/>
              <p:cNvCxnSpPr>
                <a:stCxn id="74" idx="0"/>
              </p:cNvCxnSpPr>
              <p:nvPr/>
            </p:nvCxnSpPr>
            <p:spPr>
              <a:xfrm rot="5400000" flipH="1">
                <a:off x="8857970" y="1512949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6" name="Straight Connector 75"/>
              <p:cNvCxnSpPr>
                <a:stCxn id="74" idx="0"/>
                <a:endCxn id="74" idx="2"/>
              </p:cNvCxnSpPr>
              <p:nvPr/>
            </p:nvCxnSpPr>
            <p:spPr>
              <a:xfrm rot="5400000">
                <a:off x="8892084" y="1547063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7" name="Straight Connector 76"/>
              <p:cNvCxnSpPr>
                <a:stCxn id="74" idx="2"/>
              </p:cNvCxnSpPr>
              <p:nvPr/>
            </p:nvCxnSpPr>
            <p:spPr>
              <a:xfrm rot="5400000" flipH="1">
                <a:off x="8621399" y="1512949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78" name="Rectangle 77"/>
              <p:cNvSpPr/>
              <p:nvPr/>
            </p:nvSpPr>
            <p:spPr>
              <a:xfrm rot="5400000">
                <a:off x="8739684" y="1851863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/>
              <p:cNvCxnSpPr>
                <a:stCxn id="78" idx="0"/>
                <a:endCxn id="78" idx="2"/>
              </p:cNvCxnSpPr>
              <p:nvPr/>
            </p:nvCxnSpPr>
            <p:spPr>
              <a:xfrm rot="5400000">
                <a:off x="8892084" y="1851863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7" name="Elbow Connector 26"/>
            <p:cNvCxnSpPr>
              <a:stCxn id="16" idx="3"/>
              <a:endCxn id="74" idx="1"/>
            </p:cNvCxnSpPr>
            <p:nvPr/>
          </p:nvCxnSpPr>
          <p:spPr>
            <a:xfrm rot="5400000" flipH="1" flipV="1">
              <a:off x="8682918" y="2777184"/>
              <a:ext cx="582303" cy="21081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stCxn id="78" idx="3"/>
              <a:endCxn id="37" idx="2"/>
            </p:cNvCxnSpPr>
            <p:nvPr/>
          </p:nvCxnSpPr>
          <p:spPr>
            <a:xfrm flipV="1">
              <a:off x="9689078" y="2589084"/>
              <a:ext cx="419755" cy="235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 rot="16200000">
              <a:off x="10548637" y="820130"/>
              <a:ext cx="457200" cy="674967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/>
              <p:cNvCxnSpPr>
                <a:stCxn id="70" idx="0"/>
                <a:endCxn id="7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3" name="Straight Connector 72"/>
              <p:cNvCxnSpPr>
                <a:stCxn id="7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6703252" y="2344551"/>
              <a:ext cx="2152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send upgrade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80186" y="1295772"/>
              <a:ext cx="2159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Downgrade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80" idx="1"/>
            </p:cNvCxnSpPr>
            <p:nvPr/>
          </p:nvCxnSpPr>
          <p:spPr>
            <a:xfrm rot="16200000" flipH="1">
              <a:off x="8720047" y="3841319"/>
              <a:ext cx="529054" cy="23182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376232" y="445804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send DRAM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06880" y="1458332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3482842" y="2716459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Req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31556" y="4668192"/>
              <a:ext cx="245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retry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loud 36"/>
            <p:cNvSpPr/>
            <p:nvPr/>
          </p:nvSpPr>
          <p:spPr>
            <a:xfrm>
              <a:off x="10103625" y="2145342"/>
              <a:ext cx="1679033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Upgrade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Elbow Connector 37"/>
            <p:cNvCxnSpPr>
              <a:endCxn id="64" idx="1"/>
            </p:cNvCxnSpPr>
            <p:nvPr/>
          </p:nvCxnSpPr>
          <p:spPr>
            <a:xfrm rot="10800000" flipV="1">
              <a:off x="6440472" y="3665628"/>
              <a:ext cx="2123392" cy="754891"/>
            </a:xfrm>
            <a:prstGeom prst="bentConnector3">
              <a:avLst>
                <a:gd name="adj1" fmla="val -241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39" name="Group 38"/>
            <p:cNvGrpSpPr/>
            <p:nvPr/>
          </p:nvGrpSpPr>
          <p:grpSpPr>
            <a:xfrm rot="5400000">
              <a:off x="5981365" y="4039521"/>
              <a:ext cx="461013" cy="762000"/>
              <a:chOff x="8873314" y="3352800"/>
              <a:chExt cx="236572" cy="762000"/>
            </a:xfrm>
            <a:solidFill>
              <a:srgbClr val="FCD5B5"/>
            </a:solidFill>
          </p:grpSpPr>
          <p:sp>
            <p:nvSpPr>
              <p:cNvPr id="64" name="Rectangle 63"/>
              <p:cNvSpPr/>
              <p:nvPr/>
            </p:nvSpPr>
            <p:spPr>
              <a:xfrm rot="5400000">
                <a:off x="8839200" y="35393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/>
              <p:cNvCxnSpPr>
                <a:stCxn id="64" idx="0"/>
              </p:cNvCxnSpPr>
              <p:nvPr/>
            </p:nvCxnSpPr>
            <p:spPr>
              <a:xfrm rot="5400000" flipH="1">
                <a:off x="8957486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>
                <a:stCxn id="64" idx="0"/>
                <a:endCxn id="64" idx="2"/>
              </p:cNvCxnSpPr>
              <p:nvPr/>
            </p:nvCxnSpPr>
            <p:spPr>
              <a:xfrm rot="5400000">
                <a:off x="8991600" y="35393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4" idx="2"/>
              </p:cNvCxnSpPr>
              <p:nvPr/>
            </p:nvCxnSpPr>
            <p:spPr>
              <a:xfrm rot="5400000" flipH="1">
                <a:off x="8720915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68" name="Rectangle 67"/>
              <p:cNvSpPr/>
              <p:nvPr/>
            </p:nvSpPr>
            <p:spPr>
              <a:xfrm rot="5400000">
                <a:off x="8839200" y="38441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9" name="Straight Connector 68"/>
              <p:cNvCxnSpPr>
                <a:stCxn id="68" idx="0"/>
                <a:endCxn id="68" idx="2"/>
              </p:cNvCxnSpPr>
              <p:nvPr/>
            </p:nvCxnSpPr>
            <p:spPr>
              <a:xfrm rot="5400000">
                <a:off x="8991600" y="38441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40" name="Group 39"/>
            <p:cNvGrpSpPr/>
            <p:nvPr/>
          </p:nvGrpSpPr>
          <p:grpSpPr>
            <a:xfrm>
              <a:off x="5808238" y="4213635"/>
              <a:ext cx="664049" cy="400110"/>
              <a:chOff x="1314782" y="4537987"/>
              <a:chExt cx="664049" cy="40011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396703" y="4603902"/>
                <a:ext cx="506370" cy="268280"/>
              </a:xfrm>
              <a:prstGeom prst="rect">
                <a:avLst/>
              </a:prstGeom>
              <a:solidFill>
                <a:srgbClr val="FCD5B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314782" y="4537987"/>
                <a:ext cx="664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RQ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1" name="Elbow Connector 40"/>
            <p:cNvCxnSpPr>
              <a:stCxn id="68" idx="3"/>
              <a:endCxn id="35" idx="1"/>
            </p:cNvCxnSpPr>
            <p:nvPr/>
          </p:nvCxnSpPr>
          <p:spPr>
            <a:xfrm rot="10800000">
              <a:off x="4240286" y="4114570"/>
              <a:ext cx="1590586" cy="30595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2" name="Elbow Connector 41"/>
            <p:cNvCxnSpPr>
              <a:stCxn id="17" idx="0"/>
            </p:cNvCxnSpPr>
            <p:nvPr/>
          </p:nvCxnSpPr>
          <p:spPr>
            <a:xfrm flipV="1">
              <a:off x="8621923" y="1236451"/>
              <a:ext cx="2004826" cy="450995"/>
            </a:xfrm>
            <a:prstGeom prst="bentConnector3">
              <a:avLst>
                <a:gd name="adj1" fmla="val 9991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37" idx="3"/>
            </p:cNvCxnSpPr>
            <p:nvPr/>
          </p:nvCxnSpPr>
          <p:spPr>
            <a:xfrm flipV="1">
              <a:off x="10943142" y="1233813"/>
              <a:ext cx="0" cy="9622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0929453" y="1407994"/>
              <a:ext cx="10751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upgrade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10117358" y="3776846"/>
              <a:ext cx="1679033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Req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DRAM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10728273" y="488377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45" idx="1"/>
              <a:endCxn id="58" idx="1"/>
            </p:cNvCxnSpPr>
            <p:nvPr/>
          </p:nvCxnSpPr>
          <p:spPr>
            <a:xfrm flipH="1">
              <a:off x="10956873" y="4663385"/>
              <a:ext cx="2" cy="26247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58" idx="3"/>
              <a:endCxn id="23" idx="0"/>
            </p:cNvCxnSpPr>
            <p:nvPr/>
          </p:nvCxnSpPr>
          <p:spPr>
            <a:xfrm>
              <a:off x="10956873" y="5230663"/>
              <a:ext cx="0" cy="36958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9" name="Straight Arrow Connector 48"/>
            <p:cNvCxnSpPr>
              <a:stCxn id="70" idx="3"/>
              <a:endCxn id="50" idx="2"/>
            </p:cNvCxnSpPr>
            <p:nvPr/>
          </p:nvCxnSpPr>
          <p:spPr>
            <a:xfrm flipH="1" flipV="1">
              <a:off x="10777237" y="572614"/>
              <a:ext cx="1" cy="35640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9828051" y="172504"/>
              <a:ext cx="1898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063158" y="4034047"/>
              <a:ext cx="664049" cy="400110"/>
              <a:chOff x="1314782" y="4537987"/>
              <a:chExt cx="664049" cy="40011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96703" y="4603902"/>
                <a:ext cx="506370" cy="268280"/>
              </a:xfrm>
              <a:prstGeom prst="rect">
                <a:avLst/>
              </a:prstGeom>
              <a:solidFill>
                <a:srgbClr val="FCD5B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14782" y="4537987"/>
                <a:ext cx="664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DQ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9031937" y="2377091"/>
              <a:ext cx="664049" cy="400110"/>
              <a:chOff x="1314782" y="4537987"/>
              <a:chExt cx="664049" cy="40011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96703" y="4603902"/>
                <a:ext cx="506370" cy="268280"/>
              </a:xfrm>
              <a:prstGeom prst="rect">
                <a:avLst/>
              </a:prstGeom>
              <a:solidFill>
                <a:srgbClr val="FCD5B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314782" y="4537987"/>
                <a:ext cx="664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UQ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87663" y="750814"/>
              <a:ext cx="1119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5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510927" y="770273"/>
            <a:ext cx="9092608" cy="5652126"/>
            <a:chOff x="1510927" y="770273"/>
            <a:chExt cx="9092608" cy="5652126"/>
          </a:xfrm>
        </p:grpSpPr>
        <p:sp>
          <p:nvSpPr>
            <p:cNvPr id="5" name="Rectangle 4"/>
            <p:cNvSpPr/>
            <p:nvPr/>
          </p:nvSpPr>
          <p:spPr>
            <a:xfrm>
              <a:off x="1551566" y="1610360"/>
              <a:ext cx="9051969" cy="384957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3677178" y="301097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3284698" y="3277673"/>
              <a:ext cx="39248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>
            <a:xfrm>
              <a:off x="6496577" y="2875777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6267978" y="327767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2279750" y="403046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2051149" y="459860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2279749" y="4793092"/>
              <a:ext cx="1" cy="9152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510927" y="5708380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99" idx="1"/>
            </p:cNvCxnSpPr>
            <p:nvPr/>
          </p:nvCxnSpPr>
          <p:spPr>
            <a:xfrm rot="16200000" flipH="1">
              <a:off x="7375628" y="3633503"/>
              <a:ext cx="334233" cy="430668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914619" y="456411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920" y="1814506"/>
              <a:ext cx="1784822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Core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1771072" y="25778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8525058" y="36382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9333925" y="498376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109" idx="1"/>
              <a:endCxn id="58" idx="1"/>
            </p:cNvCxnSpPr>
            <p:nvPr/>
          </p:nvCxnSpPr>
          <p:spPr>
            <a:xfrm flipH="1">
              <a:off x="9562525" y="4677199"/>
              <a:ext cx="2" cy="34865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156524" y="165575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605678" y="389766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99"/>
              <p:cNvCxnSpPr>
                <a:stCxn id="9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>
                <a:stCxn id="99" idx="0"/>
                <a:endCxn id="9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>
                <a:stCxn id="9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7605678" y="436324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104" idx="0"/>
                <a:endCxn id="10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>
                <a:stCxn id="10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8" name="Cloud 107"/>
            <p:cNvSpPr/>
            <p:nvPr/>
          </p:nvSpPr>
          <p:spPr>
            <a:xfrm>
              <a:off x="1923472" y="27302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loud 108"/>
            <p:cNvSpPr/>
            <p:nvPr/>
          </p:nvSpPr>
          <p:spPr>
            <a:xfrm>
              <a:off x="8677458" y="37906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ToParent</a:t>
              </a:r>
              <a:endParaRPr lang="en-US" sz="20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Elbow Connector 111"/>
            <p:cNvCxnSpPr>
              <a:stCxn id="16" idx="1"/>
              <a:endCxn id="104" idx="1"/>
            </p:cNvCxnSpPr>
            <p:nvPr/>
          </p:nvCxnSpPr>
          <p:spPr>
            <a:xfrm rot="16200000" flipH="1">
              <a:off x="7142839" y="3866292"/>
              <a:ext cx="799810" cy="4306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9" idx="3"/>
            </p:cNvCxnSpPr>
            <p:nvPr/>
          </p:nvCxnSpPr>
          <p:spPr>
            <a:xfrm flipV="1">
              <a:off x="8062878" y="4010142"/>
              <a:ext cx="448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4" idx="3"/>
            </p:cNvCxnSpPr>
            <p:nvPr/>
          </p:nvCxnSpPr>
          <p:spPr>
            <a:xfrm>
              <a:off x="8062878" y="4481531"/>
              <a:ext cx="682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5400000">
              <a:off x="9688780" y="497645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/>
              <p:cNvCxnSpPr>
                <a:stCxn id="12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>
                <a:stCxn id="129" idx="0"/>
                <a:endCxn id="12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>
                <a:stCxn id="12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34" name="Straight Arrow Connector 133"/>
            <p:cNvCxnSpPr>
              <a:endCxn id="129" idx="1"/>
            </p:cNvCxnSpPr>
            <p:nvPr/>
          </p:nvCxnSpPr>
          <p:spPr>
            <a:xfrm>
              <a:off x="9917380" y="4456322"/>
              <a:ext cx="0" cy="56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 rot="10800000">
              <a:off x="4631422" y="429761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>
                <a:stCxn id="136" idx="0"/>
                <a:endCxn id="13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>
                <a:stCxn id="13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1" name="Elbow Connector 140"/>
            <p:cNvCxnSpPr>
              <a:endCxn id="136" idx="1"/>
            </p:cNvCxnSpPr>
            <p:nvPr/>
          </p:nvCxnSpPr>
          <p:spPr>
            <a:xfrm rot="10800000" flipV="1">
              <a:off x="4936223" y="3638259"/>
              <a:ext cx="1991025" cy="777643"/>
            </a:xfrm>
            <a:prstGeom prst="bentConnector3">
              <a:avLst>
                <a:gd name="adj1" fmla="val -10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6" idx="3"/>
              <a:endCxn id="108" idx="1"/>
            </p:cNvCxnSpPr>
            <p:nvPr/>
          </p:nvCxnSpPr>
          <p:spPr>
            <a:xfrm rot="10800000">
              <a:off x="2680916" y="4128383"/>
              <a:ext cx="1950506" cy="2875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41062" y="4566813"/>
              <a:ext cx="3046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retry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baseline="0" dirty="0" smtClean="0">
                  <a:solidFill>
                    <a:prstClr val="black"/>
                  </a:solidFill>
                </a:rPr>
                <a:t>(because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 of early failed </a:t>
              </a:r>
              <a:r>
                <a:rPr lang="en-US" sz="2000" kern="0" dirty="0" err="1" smtClean="0">
                  <a:solidFill>
                    <a:prstClr val="black"/>
                  </a:solidFill>
                </a:rPr>
                <a:t>Sc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5400000">
              <a:off x="2299915" y="18613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/>
              <p:cNvCxnSpPr>
                <a:stCxn id="147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>
                <a:stCxn id="147" idx="0"/>
                <a:endCxn id="147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>
                <a:stCxn id="147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51" name="Straight Arrow Connector 150"/>
            <p:cNvCxnSpPr>
              <a:stCxn id="147" idx="3"/>
              <a:endCxn id="35" idx="3"/>
            </p:cNvCxnSpPr>
            <p:nvPr/>
          </p:nvCxnSpPr>
          <p:spPr>
            <a:xfrm>
              <a:off x="2528515" y="2208261"/>
              <a:ext cx="1" cy="449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8957709" y="5714513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8" name="Straight Arrow Connector 157"/>
            <p:cNvCxnSpPr>
              <a:stCxn id="58" idx="3"/>
            </p:cNvCxnSpPr>
            <p:nvPr/>
          </p:nvCxnSpPr>
          <p:spPr>
            <a:xfrm>
              <a:off x="9562525" y="5330651"/>
              <a:ext cx="0" cy="424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3"/>
            </p:cNvCxnSpPr>
            <p:nvPr/>
          </p:nvCxnSpPr>
          <p:spPr>
            <a:xfrm>
              <a:off x="9917380" y="5323343"/>
              <a:ext cx="0" cy="432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6763445" y="2981121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63453" y="806382"/>
              <a:ext cx="1917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core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83268" y="770273"/>
              <a:ext cx="3088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Call methods of L1ProcResp to respond core</a:t>
              </a:r>
              <a:endParaRPr lang="en-US" sz="2000" dirty="0"/>
            </a:p>
          </p:txBody>
        </p:sp>
        <p:cxnSp>
          <p:nvCxnSpPr>
            <p:cNvPr id="176" name="Straight Arrow Connector 175"/>
            <p:cNvCxnSpPr>
              <a:stCxn id="174" idx="2"/>
              <a:endCxn id="16" idx="3"/>
            </p:cNvCxnSpPr>
            <p:nvPr/>
          </p:nvCxnSpPr>
          <p:spPr>
            <a:xfrm>
              <a:off x="7327410" y="1457960"/>
              <a:ext cx="0" cy="14639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3" idx="2"/>
              <a:endCxn id="147" idx="1"/>
            </p:cNvCxnSpPr>
            <p:nvPr/>
          </p:nvCxnSpPr>
          <p:spPr>
            <a:xfrm>
              <a:off x="2522196" y="1206492"/>
              <a:ext cx="6319" cy="696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1" y="2409359"/>
              <a:ext cx="2146581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Parent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215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95</cp:revision>
  <cp:lastPrinted>2019-05-29T18:38:02Z</cp:lastPrinted>
  <dcterms:created xsi:type="dcterms:W3CDTF">2019-04-12T23:52:16Z</dcterms:created>
  <dcterms:modified xsi:type="dcterms:W3CDTF">2019-05-29T18:51:13Z</dcterms:modified>
</cp:coreProperties>
</file>