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6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16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1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9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75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41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17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3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33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12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9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C2E38-1CA4-415D-AC32-50965AFA52AB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9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2444524" y="1870154"/>
            <a:ext cx="6300534" cy="2241019"/>
            <a:chOff x="2444524" y="1870154"/>
            <a:chExt cx="6300534" cy="2241019"/>
          </a:xfrm>
        </p:grpSpPr>
        <p:sp>
          <p:nvSpPr>
            <p:cNvPr id="4" name="TextBox 3"/>
            <p:cNvSpPr txBox="1"/>
            <p:nvPr/>
          </p:nvSpPr>
          <p:spPr>
            <a:xfrm>
              <a:off x="4021073" y="1870154"/>
              <a:ext cx="3054769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FIFO Q[0]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21073" y="2532596"/>
              <a:ext cx="3054769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FIFO Q[1]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21073" y="3741841"/>
              <a:ext cx="3054769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FIFO Q[SupSize-1]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44525" y="1870154"/>
              <a:ext cx="1194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enqPort</a:t>
              </a:r>
              <a:r>
                <a:rPr lang="en-US" dirty="0" smtClean="0"/>
                <a:t>[0]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3"/>
              <a:endCxn id="4" idx="1"/>
            </p:cNvCxnSpPr>
            <p:nvPr/>
          </p:nvCxnSpPr>
          <p:spPr>
            <a:xfrm>
              <a:off x="3639276" y="2054820"/>
              <a:ext cx="38179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444524" y="2532596"/>
              <a:ext cx="1194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enqPort</a:t>
              </a:r>
              <a:r>
                <a:rPr lang="en-US" dirty="0" smtClean="0"/>
                <a:t>[1]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12" idx="3"/>
              <a:endCxn id="5" idx="1"/>
            </p:cNvCxnSpPr>
            <p:nvPr/>
          </p:nvCxnSpPr>
          <p:spPr>
            <a:xfrm>
              <a:off x="3639275" y="2717262"/>
              <a:ext cx="3817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550307" y="3741841"/>
              <a:ext cx="1194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deqPort</a:t>
              </a:r>
              <a:r>
                <a:rPr lang="en-US" dirty="0" smtClean="0"/>
                <a:t>[0]</a:t>
              </a:r>
              <a:endParaRPr lang="en-US" dirty="0"/>
            </a:p>
          </p:txBody>
        </p:sp>
        <p:cxnSp>
          <p:nvCxnSpPr>
            <p:cNvPr id="17" name="Straight Arrow Connector 16"/>
            <p:cNvCxnSpPr>
              <a:stCxn id="6" idx="3"/>
              <a:endCxn id="16" idx="1"/>
            </p:cNvCxnSpPr>
            <p:nvPr/>
          </p:nvCxnSpPr>
          <p:spPr>
            <a:xfrm>
              <a:off x="7075842" y="3926507"/>
              <a:ext cx="47446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550306" y="1870154"/>
              <a:ext cx="1194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deqPort</a:t>
              </a:r>
              <a:r>
                <a:rPr lang="en-US" dirty="0" smtClean="0"/>
                <a:t>[1]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4" idx="3"/>
              <a:endCxn id="20" idx="1"/>
            </p:cNvCxnSpPr>
            <p:nvPr/>
          </p:nvCxnSpPr>
          <p:spPr>
            <a:xfrm>
              <a:off x="7075842" y="2054820"/>
              <a:ext cx="4744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293411" y="310160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27" name="Curved Connector 26"/>
            <p:cNvCxnSpPr>
              <a:stCxn id="7" idx="1"/>
              <a:endCxn id="12" idx="1"/>
            </p:cNvCxnSpPr>
            <p:nvPr/>
          </p:nvCxnSpPr>
          <p:spPr>
            <a:xfrm rot="10800000" flipV="1">
              <a:off x="2444525" y="2054820"/>
              <a:ext cx="1" cy="662442"/>
            </a:xfrm>
            <a:prstGeom prst="curvedConnector3">
              <a:avLst>
                <a:gd name="adj1" fmla="val 22860100000"/>
              </a:avLst>
            </a:prstGeom>
            <a:ln w="19050">
              <a:solidFill>
                <a:srgbClr val="FF0000"/>
              </a:solidFill>
              <a:prstDash val="lg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urved Connector 28"/>
            <p:cNvCxnSpPr>
              <a:stCxn id="16" idx="3"/>
              <a:endCxn id="20" idx="3"/>
            </p:cNvCxnSpPr>
            <p:nvPr/>
          </p:nvCxnSpPr>
          <p:spPr>
            <a:xfrm flipH="1" flipV="1">
              <a:off x="8745057" y="2054820"/>
              <a:ext cx="1" cy="1871687"/>
            </a:xfrm>
            <a:prstGeom prst="curvedConnector3">
              <a:avLst>
                <a:gd name="adj1" fmla="val -22860000000"/>
              </a:avLst>
            </a:prstGeom>
            <a:ln w="19050">
              <a:solidFill>
                <a:srgbClr val="FF0000"/>
              </a:solidFill>
              <a:prstDash val="lg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126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/>
          <p:cNvGrpSpPr/>
          <p:nvPr/>
        </p:nvGrpSpPr>
        <p:grpSpPr>
          <a:xfrm>
            <a:off x="399171" y="616728"/>
            <a:ext cx="11473435" cy="5834957"/>
            <a:chOff x="399171" y="616728"/>
            <a:chExt cx="11473435" cy="5834957"/>
          </a:xfrm>
        </p:grpSpPr>
        <p:sp>
          <p:nvSpPr>
            <p:cNvPr id="5" name="Rounded Rectangle 4"/>
            <p:cNvSpPr/>
            <p:nvPr/>
          </p:nvSpPr>
          <p:spPr>
            <a:xfrm>
              <a:off x="693842" y="1276951"/>
              <a:ext cx="1948270" cy="165004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19037" y="1367762"/>
              <a:ext cx="627095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L1 I$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93785" y="1374172"/>
              <a:ext cx="898003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L1 I TLB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02566" y="2175491"/>
              <a:ext cx="1130822" cy="646331"/>
            </a:xfrm>
            <a:prstGeom prst="rect">
              <a:avLst/>
            </a:prstGeom>
            <a:solidFill>
              <a:srgbClr val="00B05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Branch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Predictors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07993" y="1791269"/>
              <a:ext cx="1519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Fetch pipeline</a:t>
              </a:r>
              <a:endParaRPr lang="en-US" b="1" dirty="0"/>
            </a:p>
          </p:txBody>
        </p:sp>
        <p:sp>
          <p:nvSpPr>
            <p:cNvPr id="10" name="Cloud 9"/>
            <p:cNvSpPr/>
            <p:nvPr/>
          </p:nvSpPr>
          <p:spPr>
            <a:xfrm>
              <a:off x="912103" y="3315711"/>
              <a:ext cx="1511748" cy="109819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Rename</a:t>
              </a:r>
            </a:p>
            <a:p>
              <a:pPr algn="ctr"/>
              <a:r>
                <a:rPr lang="en-US" dirty="0" smtClean="0"/>
                <a:t>Stage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9171" y="4615981"/>
              <a:ext cx="2537611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Speculation Tag </a:t>
              </a:r>
              <a:r>
                <a:rPr lang="en-US" dirty="0">
                  <a:solidFill>
                    <a:schemeClr val="bg1"/>
                  </a:solidFill>
                </a:rPr>
                <a:t>M</a:t>
              </a:r>
              <a:r>
                <a:rPr lang="en-US" dirty="0" smtClean="0">
                  <a:solidFill>
                    <a:schemeClr val="bg1"/>
                  </a:solidFill>
                </a:rPr>
                <a:t>anager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6437" y="5181168"/>
              <a:ext cx="1643079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Epoch Manager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934062" y="2499720"/>
              <a:ext cx="5311025" cy="638702"/>
              <a:chOff x="2835864" y="836285"/>
              <a:chExt cx="5311025" cy="638702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2835864" y="836285"/>
                <a:ext cx="5311025" cy="638702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948377" y="984752"/>
                <a:ext cx="2014196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Reservation Station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072008" y="970970"/>
                <a:ext cx="30748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ALU/Branch execution pipeline</a:t>
                </a:r>
                <a:endParaRPr lang="en-US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934062" y="3279998"/>
              <a:ext cx="5311025" cy="638702"/>
              <a:chOff x="2835864" y="836285"/>
              <a:chExt cx="5311025" cy="638702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2835864" y="836285"/>
                <a:ext cx="5311025" cy="638702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948377" y="984752"/>
                <a:ext cx="2014196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Reservation Station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072008" y="970970"/>
                <a:ext cx="30748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ALU/Branch execution pipeline</a:t>
                </a:r>
                <a:endParaRPr lang="en-US" dirty="0"/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3934062" y="4129402"/>
              <a:ext cx="4768819" cy="902290"/>
              <a:chOff x="3805402" y="3587195"/>
              <a:chExt cx="4768819" cy="90229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3805402" y="3587195"/>
                <a:ext cx="4768819" cy="90229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917917" y="4017157"/>
                <a:ext cx="2014196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Reservation Station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229633" y="3621242"/>
                <a:ext cx="39203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FPU/</a:t>
                </a:r>
                <a:r>
                  <a:rPr lang="en-US" dirty="0" err="1" smtClean="0"/>
                  <a:t>Int-Mul</a:t>
                </a:r>
                <a:r>
                  <a:rPr lang="en-US" dirty="0" smtClean="0"/>
                  <a:t>/</a:t>
                </a:r>
                <a:r>
                  <a:rPr lang="en-US" dirty="0" err="1" smtClean="0"/>
                  <a:t>Int-Div</a:t>
                </a:r>
                <a:r>
                  <a:rPr lang="en-US" dirty="0" smtClean="0"/>
                  <a:t> execution pipeline</a:t>
                </a: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101296" y="4017157"/>
                <a:ext cx="717647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FPU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988126" y="4017157"/>
                <a:ext cx="1379324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>
                    <a:solidFill>
                      <a:schemeClr val="bg1"/>
                    </a:solidFill>
                  </a:rPr>
                  <a:t>Int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bg1"/>
                    </a:solidFill>
                  </a:rPr>
                  <a:t>Mul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bg1"/>
                    </a:solidFill>
                  </a:rPr>
                  <a:t>Div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3934062" y="5717920"/>
              <a:ext cx="5049116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ROB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Cloud 35"/>
            <p:cNvSpPr/>
            <p:nvPr/>
          </p:nvSpPr>
          <p:spPr>
            <a:xfrm>
              <a:off x="9669318" y="5353486"/>
              <a:ext cx="1511748" cy="109819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Commit</a:t>
              </a:r>
            </a:p>
            <a:p>
              <a:pPr algn="ctr"/>
              <a:r>
                <a:rPr lang="en-US" dirty="0" smtClean="0"/>
                <a:t>Stage</a:t>
              </a:r>
              <a:endParaRPr lang="en-US" dirty="0"/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3934062" y="1276951"/>
              <a:ext cx="4613448" cy="1042862"/>
              <a:chOff x="3805402" y="734744"/>
              <a:chExt cx="4613448" cy="1042862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3805402" y="734744"/>
                <a:ext cx="4613448" cy="1042862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080309" y="1301021"/>
                <a:ext cx="717647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LSQ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926303" y="821340"/>
                <a:ext cx="24411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Mem execution pipeline</a:t>
                </a:r>
                <a:endParaRPr 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945816" y="817345"/>
                <a:ext cx="997940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L1 D TLB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084168" y="820256"/>
                <a:ext cx="769060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L1 D$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918253" y="1301021"/>
                <a:ext cx="1321469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Store Buffer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945816" y="1301021"/>
                <a:ext cx="2014196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Reservation Station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2846102" y="1362607"/>
              <a:ext cx="907218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L2 TLB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40" name="Elbow Connector 39"/>
            <p:cNvCxnSpPr>
              <a:stCxn id="10" idx="0"/>
              <a:endCxn id="27" idx="1"/>
            </p:cNvCxnSpPr>
            <p:nvPr/>
          </p:nvCxnSpPr>
          <p:spPr>
            <a:xfrm flipV="1">
              <a:off x="2422591" y="1798382"/>
              <a:ext cx="1511471" cy="2066429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10" idx="0"/>
              <a:endCxn id="13" idx="1"/>
            </p:cNvCxnSpPr>
            <p:nvPr/>
          </p:nvCxnSpPr>
          <p:spPr>
            <a:xfrm flipV="1">
              <a:off x="2422591" y="2819071"/>
              <a:ext cx="1511471" cy="104574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>
              <a:stCxn id="10" idx="0"/>
              <a:endCxn id="18" idx="1"/>
            </p:cNvCxnSpPr>
            <p:nvPr/>
          </p:nvCxnSpPr>
          <p:spPr>
            <a:xfrm flipV="1">
              <a:off x="2422591" y="3599349"/>
              <a:ext cx="1511471" cy="265462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stCxn id="10" idx="0"/>
              <a:endCxn id="22" idx="1"/>
            </p:cNvCxnSpPr>
            <p:nvPr/>
          </p:nvCxnSpPr>
          <p:spPr>
            <a:xfrm>
              <a:off x="2422591" y="3864811"/>
              <a:ext cx="1511471" cy="715736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5" idx="2"/>
              <a:endCxn id="10" idx="3"/>
            </p:cNvCxnSpPr>
            <p:nvPr/>
          </p:nvCxnSpPr>
          <p:spPr>
            <a:xfrm>
              <a:off x="1667977" y="2926999"/>
              <a:ext cx="0" cy="4515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Elbow Connector 63"/>
            <p:cNvCxnSpPr>
              <a:stCxn id="10" idx="0"/>
              <a:endCxn id="35" idx="1"/>
            </p:cNvCxnSpPr>
            <p:nvPr/>
          </p:nvCxnSpPr>
          <p:spPr>
            <a:xfrm>
              <a:off x="2422591" y="3864811"/>
              <a:ext cx="1511471" cy="2037775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35" idx="3"/>
              <a:endCxn id="36" idx="2"/>
            </p:cNvCxnSpPr>
            <p:nvPr/>
          </p:nvCxnSpPr>
          <p:spPr>
            <a:xfrm>
              <a:off x="8983178" y="5902586"/>
              <a:ext cx="69082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516860" y="5722994"/>
              <a:ext cx="2302233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Aggressive Scoreboard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9546827" y="1276951"/>
              <a:ext cx="1934404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MMIO Handler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546827" y="1793337"/>
              <a:ext cx="1934404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Physical </a:t>
              </a:r>
              <a:r>
                <a:rPr lang="en-US" dirty="0" err="1" smtClean="0">
                  <a:solidFill>
                    <a:schemeClr val="bg1"/>
                  </a:solidFill>
                </a:rPr>
                <a:t>Reg</a:t>
              </a:r>
              <a:r>
                <a:rPr lang="en-US" dirty="0" smtClean="0">
                  <a:solidFill>
                    <a:schemeClr val="bg1"/>
                  </a:solidFill>
                </a:rPr>
                <a:t> File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9546827" y="3102962"/>
              <a:ext cx="1934404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CSR </a:t>
              </a:r>
              <a:r>
                <a:rPr lang="en-US" dirty="0" err="1" smtClean="0">
                  <a:solidFill>
                    <a:schemeClr val="bg1"/>
                  </a:solidFill>
                </a:rPr>
                <a:t>Reg</a:t>
              </a:r>
              <a:r>
                <a:rPr lang="en-US" dirty="0" smtClean="0">
                  <a:solidFill>
                    <a:schemeClr val="bg1"/>
                  </a:solidFill>
                </a:rPr>
                <a:t> File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546827" y="2298864"/>
              <a:ext cx="1934404" cy="64633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Conservative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Scoreboard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546827" y="3626662"/>
              <a:ext cx="1934404" cy="64633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Global Speculation Update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0" name="Cloud 89"/>
            <p:cNvSpPr/>
            <p:nvPr/>
          </p:nvSpPr>
          <p:spPr>
            <a:xfrm>
              <a:off x="9634089" y="4476982"/>
              <a:ext cx="1816587" cy="619905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Misc</a:t>
              </a:r>
              <a:r>
                <a:rPr lang="en-US" dirty="0" smtClean="0"/>
                <a:t> Rules</a:t>
              </a:r>
              <a:endParaRPr lang="en-US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41130" y="616728"/>
              <a:ext cx="78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 L2$</a:t>
              </a:r>
              <a:endParaRPr lang="en-US" dirty="0"/>
            </a:p>
          </p:txBody>
        </p:sp>
        <p:cxnSp>
          <p:nvCxnSpPr>
            <p:cNvPr id="94" name="Straight Arrow Connector 93"/>
            <p:cNvCxnSpPr>
              <a:stCxn id="6" idx="0"/>
              <a:endCxn id="92" idx="2"/>
            </p:cNvCxnSpPr>
            <p:nvPr/>
          </p:nvCxnSpPr>
          <p:spPr>
            <a:xfrm flipH="1" flipV="1">
              <a:off x="1132584" y="986060"/>
              <a:ext cx="1" cy="3817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2908257" y="616728"/>
              <a:ext cx="78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 L2$</a:t>
              </a:r>
              <a:endParaRPr lang="en-US" dirty="0"/>
            </a:p>
          </p:txBody>
        </p:sp>
        <p:cxnSp>
          <p:nvCxnSpPr>
            <p:cNvPr id="96" name="Straight Arrow Connector 95"/>
            <p:cNvCxnSpPr>
              <a:stCxn id="38" idx="0"/>
              <a:endCxn id="95" idx="2"/>
            </p:cNvCxnSpPr>
            <p:nvPr/>
          </p:nvCxnSpPr>
          <p:spPr>
            <a:xfrm flipV="1">
              <a:off x="3299711" y="986060"/>
              <a:ext cx="0" cy="37654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5205904" y="616728"/>
              <a:ext cx="78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 L2$</a:t>
              </a:r>
              <a:endParaRPr lang="en-US" dirty="0"/>
            </a:p>
          </p:txBody>
        </p:sp>
        <p:cxnSp>
          <p:nvCxnSpPr>
            <p:cNvPr id="100" name="Straight Arrow Connector 99"/>
            <p:cNvCxnSpPr>
              <a:stCxn id="32" idx="0"/>
              <a:endCxn id="99" idx="2"/>
            </p:cNvCxnSpPr>
            <p:nvPr/>
          </p:nvCxnSpPr>
          <p:spPr>
            <a:xfrm flipV="1">
              <a:off x="5597358" y="986060"/>
              <a:ext cx="0" cy="37640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9155452" y="616728"/>
              <a:ext cx="27171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 Platform MMIO Handler</a:t>
              </a:r>
              <a:endParaRPr lang="en-US" dirty="0"/>
            </a:p>
          </p:txBody>
        </p:sp>
        <p:cxnSp>
          <p:nvCxnSpPr>
            <p:cNvPr id="104" name="Straight Arrow Connector 103"/>
            <p:cNvCxnSpPr>
              <a:stCxn id="69" idx="0"/>
              <a:endCxn id="103" idx="2"/>
            </p:cNvCxnSpPr>
            <p:nvPr/>
          </p:nvCxnSpPr>
          <p:spPr>
            <a:xfrm flipV="1">
              <a:off x="10514029" y="986060"/>
              <a:ext cx="0" cy="29089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2555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103</Words>
  <Application>Microsoft Office PowerPoint</Application>
  <PresentationFormat>Widescreen</PresentationFormat>
  <Paragraphs>47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Sizhuo</dc:creator>
  <cp:lastModifiedBy>Zhang Sizhuo</cp:lastModifiedBy>
  <cp:revision>57</cp:revision>
  <dcterms:created xsi:type="dcterms:W3CDTF">2019-04-12T23:52:16Z</dcterms:created>
  <dcterms:modified xsi:type="dcterms:W3CDTF">2019-04-13T23:27:31Z</dcterms:modified>
</cp:coreProperties>
</file>