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6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1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7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4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1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3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3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1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C2E38-1CA4-415D-AC32-50965AFA52AB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9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2444524" y="1870154"/>
            <a:ext cx="6300534" cy="2241019"/>
            <a:chOff x="2444524" y="1870154"/>
            <a:chExt cx="6300534" cy="2241019"/>
          </a:xfrm>
        </p:grpSpPr>
        <p:sp>
          <p:nvSpPr>
            <p:cNvPr id="4" name="TextBox 3"/>
            <p:cNvSpPr txBox="1"/>
            <p:nvPr/>
          </p:nvSpPr>
          <p:spPr>
            <a:xfrm>
              <a:off x="4021073" y="1870154"/>
              <a:ext cx="3054769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FIFO Q[0]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1073" y="2532596"/>
              <a:ext cx="3054769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FIFO Q[1]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21073" y="3741841"/>
              <a:ext cx="3054769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FIFO Q[SupSize-1]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44525" y="1870154"/>
              <a:ext cx="1194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enqPort</a:t>
              </a:r>
              <a:r>
                <a:rPr lang="en-US" dirty="0" smtClean="0"/>
                <a:t>[0]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3"/>
              <a:endCxn id="4" idx="1"/>
            </p:cNvCxnSpPr>
            <p:nvPr/>
          </p:nvCxnSpPr>
          <p:spPr>
            <a:xfrm>
              <a:off x="3639276" y="2054820"/>
              <a:ext cx="3817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444524" y="2532596"/>
              <a:ext cx="1194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enqPort</a:t>
              </a:r>
              <a:r>
                <a:rPr lang="en-US" dirty="0" smtClean="0"/>
                <a:t>[1]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2" idx="3"/>
              <a:endCxn id="5" idx="1"/>
            </p:cNvCxnSpPr>
            <p:nvPr/>
          </p:nvCxnSpPr>
          <p:spPr>
            <a:xfrm>
              <a:off x="3639275" y="2717262"/>
              <a:ext cx="3817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550307" y="3741841"/>
              <a:ext cx="1194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deqPort</a:t>
              </a:r>
              <a:r>
                <a:rPr lang="en-US" dirty="0" smtClean="0"/>
                <a:t>[0]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6" idx="3"/>
              <a:endCxn id="16" idx="1"/>
            </p:cNvCxnSpPr>
            <p:nvPr/>
          </p:nvCxnSpPr>
          <p:spPr>
            <a:xfrm>
              <a:off x="7075842" y="3926507"/>
              <a:ext cx="47446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550306" y="1870154"/>
              <a:ext cx="1194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deqPort</a:t>
              </a:r>
              <a:r>
                <a:rPr lang="en-US" dirty="0" smtClean="0"/>
                <a:t>[1]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4" idx="3"/>
              <a:endCxn id="20" idx="1"/>
            </p:cNvCxnSpPr>
            <p:nvPr/>
          </p:nvCxnSpPr>
          <p:spPr>
            <a:xfrm>
              <a:off x="7075842" y="2054820"/>
              <a:ext cx="4744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293411" y="310160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7" name="Curved Connector 26"/>
            <p:cNvCxnSpPr>
              <a:stCxn id="7" idx="1"/>
              <a:endCxn id="12" idx="1"/>
            </p:cNvCxnSpPr>
            <p:nvPr/>
          </p:nvCxnSpPr>
          <p:spPr>
            <a:xfrm rot="10800000" flipV="1">
              <a:off x="2444525" y="2054820"/>
              <a:ext cx="1" cy="662442"/>
            </a:xfrm>
            <a:prstGeom prst="curvedConnector3">
              <a:avLst>
                <a:gd name="adj1" fmla="val 22860100000"/>
              </a:avLst>
            </a:prstGeom>
            <a:ln w="19050">
              <a:solidFill>
                <a:srgbClr val="FF0000"/>
              </a:solidFill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/>
            <p:cNvCxnSpPr>
              <a:stCxn id="16" idx="3"/>
              <a:endCxn id="20" idx="3"/>
            </p:cNvCxnSpPr>
            <p:nvPr/>
          </p:nvCxnSpPr>
          <p:spPr>
            <a:xfrm flipH="1" flipV="1">
              <a:off x="8745057" y="2054820"/>
              <a:ext cx="1" cy="1871687"/>
            </a:xfrm>
            <a:prstGeom prst="curvedConnector3">
              <a:avLst>
                <a:gd name="adj1" fmla="val -22860000000"/>
              </a:avLst>
            </a:prstGeom>
            <a:ln w="19050">
              <a:solidFill>
                <a:srgbClr val="FF0000"/>
              </a:solidFill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126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99171" y="616728"/>
            <a:ext cx="11473435" cy="6019623"/>
            <a:chOff x="399171" y="616728"/>
            <a:chExt cx="11473435" cy="6019623"/>
          </a:xfrm>
        </p:grpSpPr>
        <p:sp>
          <p:nvSpPr>
            <p:cNvPr id="5" name="Rounded Rectangle 4"/>
            <p:cNvSpPr/>
            <p:nvPr/>
          </p:nvSpPr>
          <p:spPr>
            <a:xfrm>
              <a:off x="693842" y="1276951"/>
              <a:ext cx="1948270" cy="165004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9037" y="1367762"/>
              <a:ext cx="627095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L1 I$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93785" y="1374172"/>
              <a:ext cx="898003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L1 I TLB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02566" y="2175491"/>
              <a:ext cx="1130822" cy="646331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Branch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Predictors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07993" y="1791269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Fetch pipeline</a:t>
              </a:r>
              <a:endParaRPr lang="en-US" b="1" dirty="0"/>
            </a:p>
          </p:txBody>
        </p:sp>
        <p:sp>
          <p:nvSpPr>
            <p:cNvPr id="10" name="Cloud 9"/>
            <p:cNvSpPr/>
            <p:nvPr/>
          </p:nvSpPr>
          <p:spPr>
            <a:xfrm>
              <a:off x="912103" y="3315711"/>
              <a:ext cx="1511748" cy="109819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Rename</a:t>
              </a:r>
            </a:p>
            <a:p>
              <a:pPr algn="ctr"/>
              <a:r>
                <a:rPr lang="en-US" dirty="0" smtClean="0"/>
                <a:t>Stage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9171" y="4615981"/>
              <a:ext cx="2537611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Speculation Tag </a:t>
              </a:r>
              <a:r>
                <a:rPr lang="en-US" dirty="0">
                  <a:solidFill>
                    <a:schemeClr val="bg1"/>
                  </a:solidFill>
                </a:rPr>
                <a:t>M</a:t>
              </a:r>
              <a:r>
                <a:rPr lang="en-US" dirty="0" smtClean="0">
                  <a:solidFill>
                    <a:schemeClr val="bg1"/>
                  </a:solidFill>
                </a:rPr>
                <a:t>anager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9171" y="5181168"/>
              <a:ext cx="2537611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Epoch Manager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934062" y="2499720"/>
              <a:ext cx="5311025" cy="638702"/>
              <a:chOff x="2835864" y="836285"/>
              <a:chExt cx="5311025" cy="638702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835864" y="836285"/>
                <a:ext cx="5311025" cy="638702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948377" y="984752"/>
                <a:ext cx="2014196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Reservation Station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072008" y="970970"/>
                <a:ext cx="3074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ALU/Branch execution pipeline</a:t>
                </a:r>
                <a:endParaRPr lang="en-US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934062" y="3279998"/>
              <a:ext cx="5311025" cy="638702"/>
              <a:chOff x="2835864" y="836285"/>
              <a:chExt cx="5311025" cy="63870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835864" y="836285"/>
                <a:ext cx="5311025" cy="638702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948377" y="984752"/>
                <a:ext cx="2014196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Reservation Station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072008" y="970970"/>
                <a:ext cx="3074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ALU/Branch execution pipeline</a:t>
                </a:r>
                <a:endParaRPr lang="en-US" dirty="0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3934062" y="4129402"/>
              <a:ext cx="4768819" cy="902290"/>
              <a:chOff x="3805402" y="3587195"/>
              <a:chExt cx="4768819" cy="90229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3805402" y="3587195"/>
                <a:ext cx="4768819" cy="90229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917917" y="4017157"/>
                <a:ext cx="2014196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Reservation Station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229633" y="3621242"/>
                <a:ext cx="3920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FPU/</a:t>
                </a:r>
                <a:r>
                  <a:rPr lang="en-US" dirty="0" err="1" smtClean="0"/>
                  <a:t>Int-Mul</a:t>
                </a:r>
                <a:r>
                  <a:rPr lang="en-US" dirty="0" smtClean="0"/>
                  <a:t>/</a:t>
                </a:r>
                <a:r>
                  <a:rPr lang="en-US" dirty="0" err="1" smtClean="0"/>
                  <a:t>Int-Div</a:t>
                </a:r>
                <a:r>
                  <a:rPr lang="en-US" dirty="0" smtClean="0"/>
                  <a:t> execution pipeline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101296" y="4017157"/>
                <a:ext cx="717647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FPU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988126" y="4017157"/>
                <a:ext cx="1379324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</a:rPr>
                  <a:t>Int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Mul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Div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3934062" y="5717920"/>
              <a:ext cx="5049116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ROB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Cloud 35"/>
            <p:cNvSpPr/>
            <p:nvPr/>
          </p:nvSpPr>
          <p:spPr>
            <a:xfrm>
              <a:off x="9669318" y="5353486"/>
              <a:ext cx="1511748" cy="109819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Commit</a:t>
              </a:r>
            </a:p>
            <a:p>
              <a:pPr algn="ctr"/>
              <a:r>
                <a:rPr lang="en-US" dirty="0" smtClean="0"/>
                <a:t>Stage</a:t>
              </a:r>
              <a:endParaRPr lang="en-US" dirty="0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3934062" y="1276951"/>
              <a:ext cx="4613448" cy="1042862"/>
              <a:chOff x="3805402" y="734744"/>
              <a:chExt cx="4613448" cy="1042862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805402" y="734744"/>
                <a:ext cx="4613448" cy="1042862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080309" y="1301021"/>
                <a:ext cx="717647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LSQ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926303" y="821340"/>
                <a:ext cx="24411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Mem execution pipeline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945816" y="817345"/>
                <a:ext cx="997940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L1 D TLB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084168" y="820256"/>
                <a:ext cx="769060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L1 D$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918253" y="1301021"/>
                <a:ext cx="1321469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Store Buffer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945816" y="1301021"/>
                <a:ext cx="2014196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Reservation Station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2846102" y="1362607"/>
              <a:ext cx="907218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L2 TLB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Elbow Connector 39"/>
            <p:cNvCxnSpPr>
              <a:stCxn id="10" idx="0"/>
              <a:endCxn id="27" idx="1"/>
            </p:cNvCxnSpPr>
            <p:nvPr/>
          </p:nvCxnSpPr>
          <p:spPr>
            <a:xfrm flipV="1">
              <a:off x="2422591" y="1798382"/>
              <a:ext cx="1511471" cy="2066429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10" idx="0"/>
              <a:endCxn id="13" idx="1"/>
            </p:cNvCxnSpPr>
            <p:nvPr/>
          </p:nvCxnSpPr>
          <p:spPr>
            <a:xfrm flipV="1">
              <a:off x="2422591" y="2819071"/>
              <a:ext cx="1511471" cy="104574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10" idx="0"/>
              <a:endCxn id="18" idx="1"/>
            </p:cNvCxnSpPr>
            <p:nvPr/>
          </p:nvCxnSpPr>
          <p:spPr>
            <a:xfrm flipV="1">
              <a:off x="2422591" y="3599349"/>
              <a:ext cx="1511471" cy="265462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10" idx="0"/>
              <a:endCxn id="22" idx="1"/>
            </p:cNvCxnSpPr>
            <p:nvPr/>
          </p:nvCxnSpPr>
          <p:spPr>
            <a:xfrm>
              <a:off x="2422591" y="3864811"/>
              <a:ext cx="1511471" cy="715736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5" idx="2"/>
              <a:endCxn id="10" idx="3"/>
            </p:cNvCxnSpPr>
            <p:nvPr/>
          </p:nvCxnSpPr>
          <p:spPr>
            <a:xfrm>
              <a:off x="1667977" y="2926999"/>
              <a:ext cx="0" cy="4515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/>
            <p:cNvCxnSpPr>
              <a:stCxn id="10" idx="0"/>
              <a:endCxn id="35" idx="1"/>
            </p:cNvCxnSpPr>
            <p:nvPr/>
          </p:nvCxnSpPr>
          <p:spPr>
            <a:xfrm>
              <a:off x="2422591" y="3864811"/>
              <a:ext cx="1511471" cy="2037775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35" idx="3"/>
              <a:endCxn id="36" idx="2"/>
            </p:cNvCxnSpPr>
            <p:nvPr/>
          </p:nvCxnSpPr>
          <p:spPr>
            <a:xfrm>
              <a:off x="8983178" y="5902586"/>
              <a:ext cx="69082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99172" y="5722994"/>
              <a:ext cx="2537610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Aggressive Scoreboard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546827" y="1276951"/>
              <a:ext cx="1934404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MMIO Handler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546827" y="1793337"/>
              <a:ext cx="1934404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Physical </a:t>
              </a:r>
              <a:r>
                <a:rPr lang="en-US" dirty="0" err="1" smtClean="0">
                  <a:solidFill>
                    <a:schemeClr val="bg1"/>
                  </a:solidFill>
                </a:rPr>
                <a:t>Reg</a:t>
              </a:r>
              <a:r>
                <a:rPr lang="en-US" dirty="0" smtClean="0">
                  <a:solidFill>
                    <a:schemeClr val="bg1"/>
                  </a:solidFill>
                </a:rPr>
                <a:t> File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546827" y="3102962"/>
              <a:ext cx="1934404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CSR </a:t>
              </a:r>
              <a:r>
                <a:rPr lang="en-US" dirty="0" err="1" smtClean="0">
                  <a:solidFill>
                    <a:schemeClr val="bg1"/>
                  </a:solidFill>
                </a:rPr>
                <a:t>Reg</a:t>
              </a:r>
              <a:r>
                <a:rPr lang="en-US" dirty="0" smtClean="0">
                  <a:solidFill>
                    <a:schemeClr val="bg1"/>
                  </a:solidFill>
                </a:rPr>
                <a:t> File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546827" y="2298864"/>
              <a:ext cx="1934404" cy="64633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Conservative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Scoreboard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546827" y="3626662"/>
              <a:ext cx="1934404" cy="64633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Global Speculation Updater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0" name="Cloud 89"/>
            <p:cNvSpPr/>
            <p:nvPr/>
          </p:nvSpPr>
          <p:spPr>
            <a:xfrm>
              <a:off x="9634089" y="4476982"/>
              <a:ext cx="1816587" cy="619905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Misc</a:t>
              </a:r>
              <a:r>
                <a:rPr lang="en-US" dirty="0" smtClean="0"/>
                <a:t> Rules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41130" y="616728"/>
              <a:ext cx="78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L2$</a:t>
              </a:r>
              <a:endParaRPr lang="en-US" dirty="0"/>
            </a:p>
          </p:txBody>
        </p:sp>
        <p:cxnSp>
          <p:nvCxnSpPr>
            <p:cNvPr id="94" name="Straight Arrow Connector 93"/>
            <p:cNvCxnSpPr>
              <a:stCxn id="6" idx="0"/>
              <a:endCxn id="92" idx="2"/>
            </p:cNvCxnSpPr>
            <p:nvPr/>
          </p:nvCxnSpPr>
          <p:spPr>
            <a:xfrm flipH="1" flipV="1">
              <a:off x="1132584" y="986060"/>
              <a:ext cx="1" cy="3817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2908257" y="616728"/>
              <a:ext cx="78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L2$</a:t>
              </a:r>
              <a:endParaRPr lang="en-US" dirty="0"/>
            </a:p>
          </p:txBody>
        </p:sp>
        <p:cxnSp>
          <p:nvCxnSpPr>
            <p:cNvPr id="96" name="Straight Arrow Connector 95"/>
            <p:cNvCxnSpPr>
              <a:stCxn id="38" idx="0"/>
              <a:endCxn id="95" idx="2"/>
            </p:cNvCxnSpPr>
            <p:nvPr/>
          </p:nvCxnSpPr>
          <p:spPr>
            <a:xfrm flipV="1">
              <a:off x="3299711" y="986060"/>
              <a:ext cx="0" cy="37654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5205904" y="616728"/>
              <a:ext cx="78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L2$</a:t>
              </a:r>
              <a:endParaRPr lang="en-US" dirty="0"/>
            </a:p>
          </p:txBody>
        </p:sp>
        <p:cxnSp>
          <p:nvCxnSpPr>
            <p:cNvPr id="100" name="Straight Arrow Connector 99"/>
            <p:cNvCxnSpPr>
              <a:stCxn id="32" idx="0"/>
              <a:endCxn id="99" idx="2"/>
            </p:cNvCxnSpPr>
            <p:nvPr/>
          </p:nvCxnSpPr>
          <p:spPr>
            <a:xfrm flipV="1">
              <a:off x="5597358" y="986060"/>
              <a:ext cx="0" cy="37640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9155452" y="616728"/>
              <a:ext cx="2717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Platform MMIO Handler</a:t>
              </a:r>
              <a:endParaRPr lang="en-US" dirty="0"/>
            </a:p>
          </p:txBody>
        </p:sp>
        <p:cxnSp>
          <p:nvCxnSpPr>
            <p:cNvPr id="104" name="Straight Arrow Connector 103"/>
            <p:cNvCxnSpPr>
              <a:stCxn id="69" idx="0"/>
              <a:endCxn id="103" idx="2"/>
            </p:cNvCxnSpPr>
            <p:nvPr/>
          </p:nvCxnSpPr>
          <p:spPr>
            <a:xfrm flipV="1">
              <a:off x="10514029" y="986060"/>
              <a:ext cx="0" cy="2908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99171" y="6267019"/>
              <a:ext cx="2537611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bg1"/>
                  </a:solidFill>
                </a:rPr>
                <a:t>Renaming </a:t>
              </a:r>
              <a:r>
                <a:rPr lang="en-US" dirty="0" smtClean="0">
                  <a:solidFill>
                    <a:schemeClr val="bg1"/>
                  </a:solidFill>
                </a:rPr>
                <a:t>Table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255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836018" y="954633"/>
            <a:ext cx="7854779" cy="2105598"/>
            <a:chOff x="2836018" y="954633"/>
            <a:chExt cx="7854779" cy="2105598"/>
          </a:xfrm>
        </p:grpSpPr>
        <p:grpSp>
          <p:nvGrpSpPr>
            <p:cNvPr id="6" name="Group 5"/>
            <p:cNvGrpSpPr/>
            <p:nvPr/>
          </p:nvGrpSpPr>
          <p:grpSpPr>
            <a:xfrm>
              <a:off x="7562592" y="2564531"/>
              <a:ext cx="1701609" cy="495700"/>
              <a:chOff x="3336505" y="1683620"/>
              <a:chExt cx="1701609" cy="495700"/>
            </a:xfrm>
            <a:solidFill>
              <a:srgbClr val="92D050"/>
            </a:solidFill>
          </p:grpSpPr>
          <p:sp>
            <p:nvSpPr>
              <p:cNvPr id="31" name="Rectangle 30"/>
              <p:cNvSpPr/>
              <p:nvPr/>
            </p:nvSpPr>
            <p:spPr>
              <a:xfrm>
                <a:off x="4308853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551940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795027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336505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579592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822679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065766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957534" y="1731415"/>
                <a:ext cx="459549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LQ</a:t>
                </a:r>
                <a:endParaRPr lang="en-US" sz="2000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887240" y="2564531"/>
              <a:ext cx="1701609" cy="495700"/>
              <a:chOff x="3336505" y="1683620"/>
              <a:chExt cx="1701609" cy="495700"/>
            </a:xfrm>
            <a:solidFill>
              <a:srgbClr val="FFFF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308853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551940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795027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336505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579592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822679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065766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957534" y="1731415"/>
                <a:ext cx="476412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SQ</a:t>
                </a:r>
                <a:endParaRPr lang="en-US" sz="2000" dirty="0"/>
              </a:p>
            </p:txBody>
          </p:sp>
        </p:grpSp>
        <p:sp>
          <p:nvSpPr>
            <p:cNvPr id="8" name="Cloud 7"/>
            <p:cNvSpPr/>
            <p:nvPr/>
          </p:nvSpPr>
          <p:spPr>
            <a:xfrm>
              <a:off x="7461969" y="1842292"/>
              <a:ext cx="1902856" cy="424216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err="1" smtClean="0">
                  <a:solidFill>
                    <a:prstClr val="black"/>
                  </a:solidFill>
                  <a:latin typeface="Calibri"/>
                </a:rPr>
                <a:t>findIssue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0120201" y="1001141"/>
              <a:ext cx="230601" cy="331199"/>
              <a:chOff x="5540558" y="1752600"/>
              <a:chExt cx="230601" cy="331199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21" name="Straight Connector 20"/>
              <p:cNvCxnSpPr>
                <a:stCxn id="20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20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9880960" y="132700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issueQ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20" idx="3"/>
            </p:cNvCxnSpPr>
            <p:nvPr/>
          </p:nvCxnSpPr>
          <p:spPr>
            <a:xfrm flipV="1">
              <a:off x="10350802" y="1166740"/>
              <a:ext cx="26558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1"/>
              <a:endCxn id="37" idx="0"/>
            </p:cNvCxnSpPr>
            <p:nvPr/>
          </p:nvCxnSpPr>
          <p:spPr>
            <a:xfrm>
              <a:off x="8413397" y="2266056"/>
              <a:ext cx="0" cy="2984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39" idx="0"/>
              <a:endCxn id="20" idx="1"/>
            </p:cNvCxnSpPr>
            <p:nvPr/>
          </p:nvCxnSpPr>
          <p:spPr>
            <a:xfrm>
              <a:off x="9456638" y="1166741"/>
              <a:ext cx="76431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5552998" y="1888800"/>
              <a:ext cx="1342439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st_verifyP</a:t>
              </a:r>
              <a:endPara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6287718" y="2219999"/>
              <a:ext cx="1" cy="3445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loud 15"/>
            <p:cNvSpPr/>
            <p:nvPr/>
          </p:nvSpPr>
          <p:spPr>
            <a:xfrm>
              <a:off x="2836018" y="1841840"/>
              <a:ext cx="1827301" cy="424216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noProof="0" dirty="0" err="1" smtClean="0">
                  <a:solidFill>
                    <a:prstClr val="black"/>
                  </a:solidFill>
                  <a:latin typeface="Calibri"/>
                </a:rPr>
                <a:t>verifySt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/>
            <p:cNvCxnSpPr>
              <a:stCxn id="16" idx="0"/>
              <a:endCxn id="14" idx="1"/>
            </p:cNvCxnSpPr>
            <p:nvPr/>
          </p:nvCxnSpPr>
          <p:spPr>
            <a:xfrm>
              <a:off x="4661796" y="2053948"/>
              <a:ext cx="891202" cy="4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loud 38"/>
            <p:cNvSpPr/>
            <p:nvPr/>
          </p:nvSpPr>
          <p:spPr>
            <a:xfrm>
              <a:off x="7365240" y="954633"/>
              <a:ext cx="2093142" cy="424216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err="1" smtClean="0">
                  <a:solidFill>
                    <a:prstClr val="black"/>
                  </a:solidFill>
                  <a:latin typeface="Calibri"/>
                </a:rPr>
                <a:t>enqIssueQ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2" name="Straight Arrow Connector 41"/>
            <p:cNvCxnSpPr>
              <a:stCxn id="8" idx="3"/>
              <a:endCxn id="39" idx="1"/>
            </p:cNvCxnSpPr>
            <p:nvPr/>
          </p:nvCxnSpPr>
          <p:spPr>
            <a:xfrm flipH="1" flipV="1">
              <a:off x="8411811" y="1378397"/>
              <a:ext cx="1586" cy="4881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886007" y="1443794"/>
              <a:ext cx="595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wire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3774440" y="2260600"/>
              <a:ext cx="2405380" cy="299720"/>
            </a:xfrm>
            <a:custGeom>
              <a:avLst/>
              <a:gdLst>
                <a:gd name="connsiteX0" fmla="*/ 2405380 w 2405380"/>
                <a:gd name="connsiteY0" fmla="*/ 299720 h 299720"/>
                <a:gd name="connsiteX1" fmla="*/ 2405380 w 2405380"/>
                <a:gd name="connsiteY1" fmla="*/ 185420 h 299720"/>
                <a:gd name="connsiteX2" fmla="*/ 0 w 2405380"/>
                <a:gd name="connsiteY2" fmla="*/ 185420 h 299720"/>
                <a:gd name="connsiteX3" fmla="*/ 0 w 2405380"/>
                <a:gd name="connsiteY3" fmla="*/ 0 h 299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5380" h="299720">
                  <a:moveTo>
                    <a:pt x="2405380" y="299720"/>
                  </a:moveTo>
                  <a:lnTo>
                    <a:pt x="2405380" y="185420"/>
                  </a:lnTo>
                  <a:lnTo>
                    <a:pt x="0" y="18542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6532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113</Words>
  <Application>Microsoft Office PowerPoint</Application>
  <PresentationFormat>Widescreen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Sizhuo</dc:creator>
  <cp:lastModifiedBy>Zhang Sizhuo</cp:lastModifiedBy>
  <cp:revision>72</cp:revision>
  <dcterms:created xsi:type="dcterms:W3CDTF">2019-04-12T23:52:16Z</dcterms:created>
  <dcterms:modified xsi:type="dcterms:W3CDTF">2019-05-10T20:17:07Z</dcterms:modified>
</cp:coreProperties>
</file>