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77231" y="811897"/>
            <a:ext cx="10810444" cy="5898676"/>
            <a:chOff x="277231" y="811897"/>
            <a:chExt cx="10810444" cy="5898676"/>
          </a:xfrm>
        </p:grpSpPr>
        <p:sp>
          <p:nvSpPr>
            <p:cNvPr id="5" name="Cloud 4"/>
            <p:cNvSpPr/>
            <p:nvPr/>
          </p:nvSpPr>
          <p:spPr>
            <a:xfrm>
              <a:off x="1884981" y="811900"/>
              <a:ext cx="213102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516834" y="811898"/>
              <a:ext cx="214128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7122460" y="811897"/>
              <a:ext cx="127256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9435885" y="811897"/>
              <a:ext cx="165179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5" idx="0"/>
              <a:endCxn id="31" idx="1"/>
            </p:cNvCxnSpPr>
            <p:nvPr/>
          </p:nvCxnSpPr>
          <p:spPr>
            <a:xfrm flipV="1">
              <a:off x="4014232" y="1226809"/>
              <a:ext cx="219727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31" idx="3"/>
              <a:endCxn id="6" idx="2"/>
            </p:cNvCxnSpPr>
            <p:nvPr/>
          </p:nvCxnSpPr>
          <p:spPr>
            <a:xfrm flipV="1">
              <a:off x="4363805" y="1226808"/>
              <a:ext cx="15967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6" idx="0"/>
              <a:endCxn id="34" idx="1"/>
            </p:cNvCxnSpPr>
            <p:nvPr/>
          </p:nvCxnSpPr>
          <p:spPr>
            <a:xfrm>
              <a:off x="6656335" y="1226808"/>
              <a:ext cx="18856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34" idx="3"/>
              <a:endCxn id="7" idx="2"/>
            </p:cNvCxnSpPr>
            <p:nvPr/>
          </p:nvCxnSpPr>
          <p:spPr>
            <a:xfrm flipV="1">
              <a:off x="6974747" y="1226807"/>
              <a:ext cx="151660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53" idx="1"/>
            </p:cNvCxnSpPr>
            <p:nvPr/>
          </p:nvCxnSpPr>
          <p:spPr>
            <a:xfrm>
              <a:off x="8393960" y="1226807"/>
              <a:ext cx="195565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53" idx="3"/>
              <a:endCxn id="8" idx="2"/>
            </p:cNvCxnSpPr>
            <p:nvPr/>
          </p:nvCxnSpPr>
          <p:spPr>
            <a:xfrm flipV="1">
              <a:off x="9241380" y="1226807"/>
              <a:ext cx="199629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6744146" y="1061209"/>
              <a:ext cx="230601" cy="331199"/>
              <a:chOff x="5540558" y="1752600"/>
              <a:chExt cx="230601" cy="3311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/>
              <p:cNvCxnSpPr>
                <a:stCxn id="3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133204" y="1061209"/>
              <a:ext cx="230601" cy="331199"/>
              <a:chOff x="5540558" y="1752600"/>
              <a:chExt cx="230601" cy="33119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77231" y="867976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5" idx="2"/>
            </p:cNvCxnSpPr>
            <p:nvPr/>
          </p:nvCxnSpPr>
          <p:spPr>
            <a:xfrm>
              <a:off x="1736594" y="1226810"/>
              <a:ext cx="154997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8589525" y="867976"/>
              <a:ext cx="65185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TLB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9427" y="2752390"/>
              <a:ext cx="5228097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LSQ (LQ +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SQ)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09065" y="5088404"/>
              <a:ext cx="95271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Cloud 61"/>
            <p:cNvSpPr/>
            <p:nvPr/>
          </p:nvSpPr>
          <p:spPr>
            <a:xfrm>
              <a:off x="8753177" y="2516839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doDeqLQ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8788119" y="3803598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doDeqSQ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64"/>
            <p:cNvCxnSpPr>
              <a:stCxn id="60" idx="3"/>
              <a:endCxn id="62" idx="2"/>
            </p:cNvCxnSpPr>
            <p:nvPr/>
          </p:nvCxnSpPr>
          <p:spPr>
            <a:xfrm flipV="1">
              <a:off x="7137524" y="2931749"/>
              <a:ext cx="1621857" cy="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0" idx="3"/>
              <a:endCxn id="63" idx="2"/>
            </p:cNvCxnSpPr>
            <p:nvPr/>
          </p:nvCxnSpPr>
          <p:spPr>
            <a:xfrm>
              <a:off x="7137524" y="2936761"/>
              <a:ext cx="1656799" cy="128174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909427" y="6341831"/>
              <a:ext cx="7428372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D$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Cloud 68"/>
            <p:cNvSpPr/>
            <p:nvPr/>
          </p:nvSpPr>
          <p:spPr>
            <a:xfrm>
              <a:off x="1644528" y="3910169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doRespLd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Cloud 69"/>
            <p:cNvSpPr/>
            <p:nvPr/>
          </p:nvSpPr>
          <p:spPr>
            <a:xfrm>
              <a:off x="4674289" y="3901662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doIssueLd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70" idx="1"/>
              <a:endCxn id="68" idx="0"/>
            </p:cNvCxnSpPr>
            <p:nvPr/>
          </p:nvCxnSpPr>
          <p:spPr>
            <a:xfrm>
              <a:off x="5623613" y="4730597"/>
              <a:ext cx="0" cy="1611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715554" y="3356171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 flipH="1">
              <a:off x="3985442" y="4149914"/>
              <a:ext cx="230601" cy="331199"/>
              <a:chOff x="5540558" y="1752600"/>
              <a:chExt cx="230601" cy="3311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70" idx="2"/>
              <a:endCxn id="83" idx="1"/>
            </p:cNvCxnSpPr>
            <p:nvPr/>
          </p:nvCxnSpPr>
          <p:spPr>
            <a:xfrm flipH="1" flipV="1">
              <a:off x="4115288" y="4315514"/>
              <a:ext cx="564890" cy="105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stCxn id="83" idx="3"/>
              <a:endCxn id="69" idx="0"/>
            </p:cNvCxnSpPr>
            <p:nvPr/>
          </p:nvCxnSpPr>
          <p:spPr>
            <a:xfrm flipH="1">
              <a:off x="3541594" y="4315514"/>
              <a:ext cx="443848" cy="95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>
              <a:off x="5143605" y="3121132"/>
              <a:ext cx="7362" cy="867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>
            <a:xfrm>
              <a:off x="6244571" y="1649595"/>
              <a:ext cx="4043578" cy="2260573"/>
            </a:xfrm>
            <a:custGeom>
              <a:avLst/>
              <a:gdLst>
                <a:gd name="connsiteX0" fmla="*/ 4043578 w 4043578"/>
                <a:gd name="connsiteY0" fmla="*/ 0 h 2214778"/>
                <a:gd name="connsiteX1" fmla="*/ 4043578 w 4043578"/>
                <a:gd name="connsiteY1" fmla="*/ 427333 h 2214778"/>
                <a:gd name="connsiteX2" fmla="*/ 0 w 4043578"/>
                <a:gd name="connsiteY2" fmla="*/ 427333 h 2214778"/>
                <a:gd name="connsiteX3" fmla="*/ 0 w 4043578"/>
                <a:gd name="connsiteY3" fmla="*/ 2214778 h 221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3578" h="2214778">
                  <a:moveTo>
                    <a:pt x="4043578" y="0"/>
                  </a:moveTo>
                  <a:lnTo>
                    <a:pt x="4043578" y="427333"/>
                  </a:lnTo>
                  <a:lnTo>
                    <a:pt x="0" y="427333"/>
                  </a:lnTo>
                  <a:lnTo>
                    <a:pt x="0" y="221477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6244571" y="2516839"/>
              <a:ext cx="0" cy="23554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0" name="Straight Arrow Connector 109"/>
            <p:cNvCxnSpPr>
              <a:endCxn id="69" idx="3"/>
            </p:cNvCxnSpPr>
            <p:nvPr/>
          </p:nvCxnSpPr>
          <p:spPr>
            <a:xfrm>
              <a:off x="2593852" y="3121132"/>
              <a:ext cx="0" cy="8364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loud 115"/>
            <p:cNvSpPr/>
            <p:nvPr/>
          </p:nvSpPr>
          <p:spPr>
            <a:xfrm>
              <a:off x="6407195" y="5030605"/>
              <a:ext cx="264211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sendStToMem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/>
            <p:cNvCxnSpPr>
              <a:stCxn id="116" idx="1"/>
            </p:cNvCxnSpPr>
            <p:nvPr/>
          </p:nvCxnSpPr>
          <p:spPr>
            <a:xfrm flipH="1">
              <a:off x="7728250" y="5859540"/>
              <a:ext cx="1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68" idx="3"/>
              <a:endCxn id="61" idx="2"/>
            </p:cNvCxnSpPr>
            <p:nvPr/>
          </p:nvCxnSpPr>
          <p:spPr>
            <a:xfrm flipV="1">
              <a:off x="9337799" y="5806072"/>
              <a:ext cx="447624" cy="72013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63" idx="1"/>
              <a:endCxn id="61" idx="0"/>
            </p:cNvCxnSpPr>
            <p:nvPr/>
          </p:nvCxnSpPr>
          <p:spPr>
            <a:xfrm flipH="1">
              <a:off x="9785423" y="4632533"/>
              <a:ext cx="2758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61" idx="1"/>
              <a:endCxn id="116" idx="0"/>
            </p:cNvCxnSpPr>
            <p:nvPr/>
          </p:nvCxnSpPr>
          <p:spPr>
            <a:xfrm flipH="1" flipV="1">
              <a:off x="9047104" y="5445515"/>
              <a:ext cx="261961" cy="17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69" idx="1"/>
            </p:cNvCxnSpPr>
            <p:nvPr/>
          </p:nvCxnSpPr>
          <p:spPr>
            <a:xfrm flipV="1">
              <a:off x="2593851" y="4739104"/>
              <a:ext cx="1" cy="667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 rot="5400000" flipH="1">
              <a:off x="2478551" y="5355877"/>
              <a:ext cx="230601" cy="331199"/>
              <a:chOff x="5540558" y="1752600"/>
              <a:chExt cx="230601" cy="331199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Connector 141"/>
              <p:cNvCxnSpPr>
                <a:stCxn id="1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/>
            <p:cNvCxnSpPr>
              <a:endCxn id="141" idx="1"/>
            </p:cNvCxnSpPr>
            <p:nvPr/>
          </p:nvCxnSpPr>
          <p:spPr>
            <a:xfrm flipV="1">
              <a:off x="2593851" y="5536023"/>
              <a:ext cx="0" cy="8058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0" name="Freeform 149"/>
            <p:cNvSpPr/>
            <p:nvPr/>
          </p:nvSpPr>
          <p:spPr>
            <a:xfrm>
              <a:off x="1419830" y="1585266"/>
              <a:ext cx="1171737" cy="4220806"/>
            </a:xfrm>
            <a:custGeom>
              <a:avLst/>
              <a:gdLst>
                <a:gd name="connsiteX0" fmla="*/ 1410657 w 1410657"/>
                <a:gd name="connsiteY0" fmla="*/ 4342252 h 4342252"/>
                <a:gd name="connsiteX1" fmla="*/ 0 w 1410657"/>
                <a:gd name="connsiteY1" fmla="*/ 4342252 h 4342252"/>
                <a:gd name="connsiteX2" fmla="*/ 0 w 1410657"/>
                <a:gd name="connsiteY2" fmla="*/ 0 h 434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657" h="4342252">
                  <a:moveTo>
                    <a:pt x="1410657" y="4342252"/>
                  </a:moveTo>
                  <a:lnTo>
                    <a:pt x="0" y="4342252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1550" y="5221510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Wake up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772238" y="602477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12481" y="1585266"/>
              <a:ext cx="3889506" cy="4421132"/>
            </a:xfrm>
            <a:custGeom>
              <a:avLst/>
              <a:gdLst>
                <a:gd name="connsiteX0" fmla="*/ 3505966 w 3505966"/>
                <a:gd name="connsiteY0" fmla="*/ 2715630 h 4383606"/>
                <a:gd name="connsiteX1" fmla="*/ 3505966 w 3505966"/>
                <a:gd name="connsiteY1" fmla="*/ 4383606 h 4383606"/>
                <a:gd name="connsiteX2" fmla="*/ 0 w 3505966"/>
                <a:gd name="connsiteY2" fmla="*/ 4383606 h 4383606"/>
                <a:gd name="connsiteX3" fmla="*/ 0 w 3505966"/>
                <a:gd name="connsiteY3" fmla="*/ 0 h 438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966" h="4383606">
                  <a:moveTo>
                    <a:pt x="3505966" y="2715630"/>
                  </a:moveTo>
                  <a:lnTo>
                    <a:pt x="3505966" y="4383606"/>
                  </a:lnTo>
                  <a:lnTo>
                    <a:pt x="0" y="438360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292" y="2314454"/>
            <a:ext cx="12130733" cy="3070858"/>
            <a:chOff x="45950" y="2723405"/>
            <a:chExt cx="12130733" cy="3070858"/>
          </a:xfrm>
        </p:grpSpPr>
        <p:sp>
          <p:nvSpPr>
            <p:cNvPr id="7" name="Cloud 6"/>
            <p:cNvSpPr/>
            <p:nvPr/>
          </p:nvSpPr>
          <p:spPr>
            <a:xfrm>
              <a:off x="1653700" y="2723408"/>
              <a:ext cx="266889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4717053" y="2723406"/>
              <a:ext cx="267047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805583" y="2723405"/>
              <a:ext cx="18223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9992467" y="2723405"/>
              <a:ext cx="218421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7" idx="0"/>
              <a:endCxn id="40" idx="1"/>
            </p:cNvCxnSpPr>
            <p:nvPr/>
          </p:nvCxnSpPr>
          <p:spPr>
            <a:xfrm flipV="1">
              <a:off x="4320372" y="3138317"/>
              <a:ext cx="16018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0" idx="3"/>
              <a:endCxn id="8" idx="2"/>
            </p:cNvCxnSpPr>
            <p:nvPr/>
          </p:nvCxnSpPr>
          <p:spPr>
            <a:xfrm flipV="1">
              <a:off x="4610404" y="3138316"/>
              <a:ext cx="114932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3" idx="1"/>
            </p:cNvCxnSpPr>
            <p:nvPr/>
          </p:nvCxnSpPr>
          <p:spPr>
            <a:xfrm>
              <a:off x="7385305" y="3138316"/>
              <a:ext cx="161100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9" idx="2"/>
            </p:cNvCxnSpPr>
            <p:nvPr/>
          </p:nvCxnSpPr>
          <p:spPr>
            <a:xfrm flipV="1">
              <a:off x="7676251" y="3138315"/>
              <a:ext cx="134985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9" idx="1"/>
            </p:cNvCxnSpPr>
            <p:nvPr/>
          </p:nvCxnSpPr>
          <p:spPr>
            <a:xfrm>
              <a:off x="9626459" y="3138315"/>
              <a:ext cx="129844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9" idx="3"/>
              <a:endCxn id="10" idx="2"/>
            </p:cNvCxnSpPr>
            <p:nvPr/>
          </p:nvCxnSpPr>
          <p:spPr>
            <a:xfrm flipV="1">
              <a:off x="9886149" y="3138315"/>
              <a:ext cx="113093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9655548" y="2972717"/>
              <a:ext cx="230601" cy="331199"/>
              <a:chOff x="5540558" y="1752600"/>
              <a:chExt cx="230601" cy="3311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445650" y="297271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379803" y="2972717"/>
              <a:ext cx="230601" cy="331199"/>
              <a:chOff x="5540558" y="1752600"/>
              <a:chExt cx="230601" cy="331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>
                <a:stCxn id="4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5950" y="2779484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30" idx="3"/>
              <a:endCxn id="7" idx="2"/>
            </p:cNvCxnSpPr>
            <p:nvPr/>
          </p:nvCxnSpPr>
          <p:spPr>
            <a:xfrm>
              <a:off x="1505313" y="3138318"/>
              <a:ext cx="15666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265052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recvBypass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39" idx="0"/>
              <a:endCxn id="8" idx="1"/>
            </p:cNvCxnSpPr>
            <p:nvPr/>
          </p:nvCxnSpPr>
          <p:spPr>
            <a:xfrm flipV="1">
              <a:off x="6052291" y="3552341"/>
              <a:ext cx="1" cy="8732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29541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9" idx="1"/>
              <a:endCxn id="46" idx="0"/>
            </p:cNvCxnSpPr>
            <p:nvPr/>
          </p:nvCxnSpPr>
          <p:spPr>
            <a:xfrm flipH="1">
              <a:off x="8716780" y="3552340"/>
              <a:ext cx="1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297336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>
              <a:stCxn id="10" idx="1"/>
              <a:endCxn id="47" idx="0"/>
            </p:cNvCxnSpPr>
            <p:nvPr/>
          </p:nvCxnSpPr>
          <p:spPr>
            <a:xfrm>
              <a:off x="11084575" y="3552340"/>
              <a:ext cx="0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30622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98416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52517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304306" y="4824724"/>
              <a:ext cx="2458311" cy="505447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31023" y="4778774"/>
              <a:ext cx="5284281" cy="1015489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80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331</Words>
  <Application>Microsoft Office PowerPoint</Application>
  <PresentationFormat>Widescreen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148</cp:revision>
  <cp:lastPrinted>2019-05-31T19:26:17Z</cp:lastPrinted>
  <dcterms:created xsi:type="dcterms:W3CDTF">2019-04-12T23:52:16Z</dcterms:created>
  <dcterms:modified xsi:type="dcterms:W3CDTF">2019-05-31T19:52:57Z</dcterms:modified>
</cp:coreProperties>
</file>