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879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9245" y="1263616"/>
            <a:ext cx="10292924" cy="3097015"/>
            <a:chOff x="689245" y="1263616"/>
            <a:chExt cx="10292924" cy="3097015"/>
          </a:xfrm>
        </p:grpSpPr>
        <p:sp>
          <p:nvSpPr>
            <p:cNvPr id="3" name="Rectangle 2"/>
            <p:cNvSpPr/>
            <p:nvPr/>
          </p:nvSpPr>
          <p:spPr>
            <a:xfrm>
              <a:off x="7103831" y="1764470"/>
              <a:ext cx="3795449" cy="25088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RiscyOO</a:t>
              </a:r>
              <a:r>
                <a:rPr lang="en-US" sz="2000" dirty="0" smtClean="0">
                  <a:solidFill>
                    <a:schemeClr val="tx1"/>
                  </a:solidFill>
                </a:rPr>
                <a:t> Processor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89245" y="1263616"/>
              <a:ext cx="2104499" cy="3097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X86 host software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70577" y="1263616"/>
              <a:ext cx="4011592" cy="3097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60061" y="1934484"/>
              <a:ext cx="1180908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Core 0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53719" y="1934484"/>
              <a:ext cx="1180908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Core N-1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0061" y="3332122"/>
              <a:ext cx="3474566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Uncore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(L2 cache, DRAM, etc.)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52808" y="1331776"/>
              <a:ext cx="1289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AWS FPGA</a:t>
              </a:r>
              <a:endParaRPr lang="en-US" sz="2000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2793744" y="1446329"/>
              <a:ext cx="4176833" cy="2726994"/>
            </a:xfrm>
            <a:prstGeom prst="leftRightArrow">
              <a:avLst>
                <a:gd name="adj1" fmla="val 51348"/>
                <a:gd name="adj2" fmla="val 2725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Initialization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HTIF: character </a:t>
              </a:r>
              <a:r>
                <a:rPr lang="en-US" sz="2000" dirty="0" smtClean="0">
                  <a:solidFill>
                    <a:schemeClr val="tx1"/>
                  </a:solidFill>
                </a:rPr>
                <a:t>input/output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Performance counters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Terminate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8994" y="1666887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PCIe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40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292" y="2314454"/>
            <a:ext cx="12130733" cy="3070858"/>
            <a:chOff x="45950" y="2723405"/>
            <a:chExt cx="12130733" cy="3070858"/>
          </a:xfrm>
        </p:grpSpPr>
        <p:sp>
          <p:nvSpPr>
            <p:cNvPr id="7" name="Cloud 6"/>
            <p:cNvSpPr/>
            <p:nvPr/>
          </p:nvSpPr>
          <p:spPr>
            <a:xfrm>
              <a:off x="1653700" y="2723408"/>
              <a:ext cx="266889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4717053" y="2723406"/>
              <a:ext cx="267047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805583" y="2723405"/>
              <a:ext cx="18223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9992467" y="2723405"/>
              <a:ext cx="218421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>
              <a:stCxn id="7" idx="0"/>
              <a:endCxn id="40" idx="1"/>
            </p:cNvCxnSpPr>
            <p:nvPr/>
          </p:nvCxnSpPr>
          <p:spPr>
            <a:xfrm flipV="1">
              <a:off x="4320372" y="3138317"/>
              <a:ext cx="16018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40" idx="3"/>
              <a:endCxn id="8" idx="2"/>
            </p:cNvCxnSpPr>
            <p:nvPr/>
          </p:nvCxnSpPr>
          <p:spPr>
            <a:xfrm flipV="1">
              <a:off x="4610404" y="3138316"/>
              <a:ext cx="114932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3" idx="1"/>
            </p:cNvCxnSpPr>
            <p:nvPr/>
          </p:nvCxnSpPr>
          <p:spPr>
            <a:xfrm>
              <a:off x="7385305" y="3138316"/>
              <a:ext cx="161100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3" idx="3"/>
              <a:endCxn id="9" idx="2"/>
            </p:cNvCxnSpPr>
            <p:nvPr/>
          </p:nvCxnSpPr>
          <p:spPr>
            <a:xfrm flipV="1">
              <a:off x="7676251" y="3138315"/>
              <a:ext cx="134985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9" idx="1"/>
            </p:cNvCxnSpPr>
            <p:nvPr/>
          </p:nvCxnSpPr>
          <p:spPr>
            <a:xfrm>
              <a:off x="9626459" y="3138315"/>
              <a:ext cx="129844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9" idx="3"/>
              <a:endCxn id="10" idx="2"/>
            </p:cNvCxnSpPr>
            <p:nvPr/>
          </p:nvCxnSpPr>
          <p:spPr>
            <a:xfrm flipV="1">
              <a:off x="9886149" y="3138315"/>
              <a:ext cx="113093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9655548" y="2972717"/>
              <a:ext cx="230601" cy="331199"/>
              <a:chOff x="5540558" y="1752600"/>
              <a:chExt cx="230601" cy="3311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445650" y="2972717"/>
              <a:ext cx="230601" cy="331199"/>
              <a:chOff x="5540558" y="1752600"/>
              <a:chExt cx="230601" cy="33119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379803" y="2972717"/>
              <a:ext cx="230601" cy="331199"/>
              <a:chOff x="5540558" y="1752600"/>
              <a:chExt cx="230601" cy="331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1" name="Straight Connector 40"/>
              <p:cNvCxnSpPr>
                <a:stCxn id="4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5950" y="2779484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30" idx="3"/>
              <a:endCxn id="7" idx="2"/>
            </p:cNvCxnSpPr>
            <p:nvPr/>
          </p:nvCxnSpPr>
          <p:spPr>
            <a:xfrm>
              <a:off x="1505313" y="3138318"/>
              <a:ext cx="15666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265052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recvBypass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39" idx="0"/>
              <a:endCxn id="8" idx="1"/>
            </p:cNvCxnSpPr>
            <p:nvPr/>
          </p:nvCxnSpPr>
          <p:spPr>
            <a:xfrm flipV="1">
              <a:off x="6052291" y="3552341"/>
              <a:ext cx="1" cy="8732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929541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9" idx="1"/>
              <a:endCxn id="46" idx="0"/>
            </p:cNvCxnSpPr>
            <p:nvPr/>
          </p:nvCxnSpPr>
          <p:spPr>
            <a:xfrm flipH="1">
              <a:off x="8716780" y="3552340"/>
              <a:ext cx="1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297336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8" name="Straight Arrow Connector 47"/>
            <p:cNvCxnSpPr>
              <a:stCxn id="10" idx="1"/>
              <a:endCxn id="47" idx="0"/>
            </p:cNvCxnSpPr>
            <p:nvPr/>
          </p:nvCxnSpPr>
          <p:spPr>
            <a:xfrm>
              <a:off x="11084575" y="3552340"/>
              <a:ext cx="0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030622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98416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52517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304306" y="4824724"/>
              <a:ext cx="2458311" cy="505447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831023" y="4778774"/>
              <a:ext cx="5284281" cy="1015489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80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77231" y="811897"/>
            <a:ext cx="10810444" cy="5898676"/>
            <a:chOff x="277231" y="811897"/>
            <a:chExt cx="10810444" cy="5898676"/>
          </a:xfrm>
        </p:grpSpPr>
        <p:sp>
          <p:nvSpPr>
            <p:cNvPr id="5" name="Cloud 4"/>
            <p:cNvSpPr/>
            <p:nvPr/>
          </p:nvSpPr>
          <p:spPr>
            <a:xfrm>
              <a:off x="1884981" y="811900"/>
              <a:ext cx="213102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4516834" y="811898"/>
              <a:ext cx="214128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7122460" y="811897"/>
              <a:ext cx="127256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9435885" y="811897"/>
              <a:ext cx="165179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5" idx="0"/>
              <a:endCxn id="31" idx="1"/>
            </p:cNvCxnSpPr>
            <p:nvPr/>
          </p:nvCxnSpPr>
          <p:spPr>
            <a:xfrm flipV="1">
              <a:off x="4014232" y="1226809"/>
              <a:ext cx="219727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31" idx="3"/>
              <a:endCxn id="6" idx="2"/>
            </p:cNvCxnSpPr>
            <p:nvPr/>
          </p:nvCxnSpPr>
          <p:spPr>
            <a:xfrm flipV="1">
              <a:off x="4363805" y="1226808"/>
              <a:ext cx="15967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6" idx="0"/>
              <a:endCxn id="34" idx="1"/>
            </p:cNvCxnSpPr>
            <p:nvPr/>
          </p:nvCxnSpPr>
          <p:spPr>
            <a:xfrm>
              <a:off x="6656335" y="1226808"/>
              <a:ext cx="18856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stCxn id="34" idx="3"/>
              <a:endCxn id="7" idx="2"/>
            </p:cNvCxnSpPr>
            <p:nvPr/>
          </p:nvCxnSpPr>
          <p:spPr>
            <a:xfrm flipV="1">
              <a:off x="6974747" y="1226807"/>
              <a:ext cx="151660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>
              <a:stCxn id="7" idx="0"/>
              <a:endCxn id="53" idx="1"/>
            </p:cNvCxnSpPr>
            <p:nvPr/>
          </p:nvCxnSpPr>
          <p:spPr>
            <a:xfrm>
              <a:off x="8393960" y="1226807"/>
              <a:ext cx="195565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53" idx="3"/>
              <a:endCxn id="8" idx="2"/>
            </p:cNvCxnSpPr>
            <p:nvPr/>
          </p:nvCxnSpPr>
          <p:spPr>
            <a:xfrm flipV="1">
              <a:off x="9241380" y="1226807"/>
              <a:ext cx="199629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6" name="Group 15"/>
            <p:cNvGrpSpPr/>
            <p:nvPr/>
          </p:nvGrpSpPr>
          <p:grpSpPr>
            <a:xfrm>
              <a:off x="6744146" y="1061209"/>
              <a:ext cx="230601" cy="331199"/>
              <a:chOff x="5540558" y="1752600"/>
              <a:chExt cx="230601" cy="33119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" name="Straight Connector 34"/>
              <p:cNvCxnSpPr>
                <a:stCxn id="3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133204" y="1061209"/>
              <a:ext cx="230601" cy="331199"/>
              <a:chOff x="5540558" y="1752600"/>
              <a:chExt cx="230601" cy="33119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277231" y="867976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5" idx="2"/>
            </p:cNvCxnSpPr>
            <p:nvPr/>
          </p:nvCxnSpPr>
          <p:spPr>
            <a:xfrm>
              <a:off x="1736594" y="1226810"/>
              <a:ext cx="154997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8589525" y="867976"/>
              <a:ext cx="65185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TLB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9427" y="2752390"/>
              <a:ext cx="5228097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LSQ (LQ +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SQ)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09065" y="5088404"/>
              <a:ext cx="95271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Cloud 61"/>
            <p:cNvSpPr/>
            <p:nvPr/>
          </p:nvSpPr>
          <p:spPr>
            <a:xfrm>
              <a:off x="8753177" y="2516839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doDeqLQ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Cloud 62"/>
            <p:cNvSpPr/>
            <p:nvPr/>
          </p:nvSpPr>
          <p:spPr>
            <a:xfrm>
              <a:off x="8788119" y="3803598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doDeqSQ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Arrow Connector 64"/>
            <p:cNvCxnSpPr>
              <a:stCxn id="60" idx="3"/>
              <a:endCxn id="62" idx="2"/>
            </p:cNvCxnSpPr>
            <p:nvPr/>
          </p:nvCxnSpPr>
          <p:spPr>
            <a:xfrm flipV="1">
              <a:off x="7137524" y="2931749"/>
              <a:ext cx="1621857" cy="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0" idx="3"/>
              <a:endCxn id="63" idx="2"/>
            </p:cNvCxnSpPr>
            <p:nvPr/>
          </p:nvCxnSpPr>
          <p:spPr>
            <a:xfrm>
              <a:off x="7137524" y="2936761"/>
              <a:ext cx="1656799" cy="128174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909427" y="6341831"/>
              <a:ext cx="7428372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D$</a:t>
              </a:r>
            </a:p>
          </p:txBody>
        </p:sp>
        <p:sp>
          <p:nvSpPr>
            <p:cNvPr id="69" name="Cloud 68"/>
            <p:cNvSpPr/>
            <p:nvPr/>
          </p:nvSpPr>
          <p:spPr>
            <a:xfrm>
              <a:off x="1644528" y="3910169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doRespLd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Cloud 69"/>
            <p:cNvSpPr/>
            <p:nvPr/>
          </p:nvSpPr>
          <p:spPr>
            <a:xfrm>
              <a:off x="4674289" y="3901662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doIssueLd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70" idx="1"/>
              <a:endCxn id="68" idx="0"/>
            </p:cNvCxnSpPr>
            <p:nvPr/>
          </p:nvCxnSpPr>
          <p:spPr>
            <a:xfrm>
              <a:off x="5623613" y="4730597"/>
              <a:ext cx="0" cy="1611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715554" y="3356171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 flipH="1">
              <a:off x="3985442" y="4149914"/>
              <a:ext cx="230601" cy="331199"/>
              <a:chOff x="5540558" y="1752600"/>
              <a:chExt cx="230601" cy="33119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70" idx="2"/>
              <a:endCxn id="83" idx="1"/>
            </p:cNvCxnSpPr>
            <p:nvPr/>
          </p:nvCxnSpPr>
          <p:spPr>
            <a:xfrm flipH="1" flipV="1">
              <a:off x="4115288" y="4315514"/>
              <a:ext cx="564890" cy="105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>
              <a:stCxn id="83" idx="3"/>
              <a:endCxn id="69" idx="0"/>
            </p:cNvCxnSpPr>
            <p:nvPr/>
          </p:nvCxnSpPr>
          <p:spPr>
            <a:xfrm flipH="1">
              <a:off x="3541594" y="4315514"/>
              <a:ext cx="443848" cy="95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>
            <a:xfrm>
              <a:off x="5143605" y="3121132"/>
              <a:ext cx="7362" cy="867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04"/>
            <p:cNvSpPr/>
            <p:nvPr/>
          </p:nvSpPr>
          <p:spPr>
            <a:xfrm>
              <a:off x="6244571" y="1649595"/>
              <a:ext cx="4043578" cy="2260573"/>
            </a:xfrm>
            <a:custGeom>
              <a:avLst/>
              <a:gdLst>
                <a:gd name="connsiteX0" fmla="*/ 4043578 w 4043578"/>
                <a:gd name="connsiteY0" fmla="*/ 0 h 2214778"/>
                <a:gd name="connsiteX1" fmla="*/ 4043578 w 4043578"/>
                <a:gd name="connsiteY1" fmla="*/ 427333 h 2214778"/>
                <a:gd name="connsiteX2" fmla="*/ 0 w 4043578"/>
                <a:gd name="connsiteY2" fmla="*/ 427333 h 2214778"/>
                <a:gd name="connsiteX3" fmla="*/ 0 w 4043578"/>
                <a:gd name="connsiteY3" fmla="*/ 2214778 h 221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3578" h="2214778">
                  <a:moveTo>
                    <a:pt x="4043578" y="0"/>
                  </a:moveTo>
                  <a:lnTo>
                    <a:pt x="4043578" y="427333"/>
                  </a:lnTo>
                  <a:lnTo>
                    <a:pt x="0" y="427333"/>
                  </a:lnTo>
                  <a:lnTo>
                    <a:pt x="0" y="221477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6244571" y="2516839"/>
              <a:ext cx="0" cy="23554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0" name="Straight Arrow Connector 109"/>
            <p:cNvCxnSpPr>
              <a:endCxn id="69" idx="3"/>
            </p:cNvCxnSpPr>
            <p:nvPr/>
          </p:nvCxnSpPr>
          <p:spPr>
            <a:xfrm>
              <a:off x="2593852" y="3121132"/>
              <a:ext cx="0" cy="8364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loud 115"/>
            <p:cNvSpPr/>
            <p:nvPr/>
          </p:nvSpPr>
          <p:spPr>
            <a:xfrm>
              <a:off x="6407195" y="5030605"/>
              <a:ext cx="264211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sendStToMem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/>
            <p:cNvCxnSpPr>
              <a:stCxn id="116" idx="1"/>
            </p:cNvCxnSpPr>
            <p:nvPr/>
          </p:nvCxnSpPr>
          <p:spPr>
            <a:xfrm flipH="1">
              <a:off x="7728250" y="5859540"/>
              <a:ext cx="1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68" idx="3"/>
              <a:endCxn id="61" idx="2"/>
            </p:cNvCxnSpPr>
            <p:nvPr/>
          </p:nvCxnSpPr>
          <p:spPr>
            <a:xfrm flipV="1">
              <a:off x="9337799" y="5806072"/>
              <a:ext cx="447624" cy="72013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63" idx="1"/>
              <a:endCxn id="61" idx="0"/>
            </p:cNvCxnSpPr>
            <p:nvPr/>
          </p:nvCxnSpPr>
          <p:spPr>
            <a:xfrm flipH="1">
              <a:off x="9785423" y="4632533"/>
              <a:ext cx="2758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61" idx="1"/>
              <a:endCxn id="116" idx="0"/>
            </p:cNvCxnSpPr>
            <p:nvPr/>
          </p:nvCxnSpPr>
          <p:spPr>
            <a:xfrm flipH="1" flipV="1">
              <a:off x="9047104" y="5445515"/>
              <a:ext cx="261961" cy="17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1" idx="3"/>
              <a:endCxn id="69" idx="1"/>
            </p:cNvCxnSpPr>
            <p:nvPr/>
          </p:nvCxnSpPr>
          <p:spPr>
            <a:xfrm flipV="1">
              <a:off x="2593851" y="4739104"/>
              <a:ext cx="1" cy="667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 rot="5400000" flipH="1">
              <a:off x="2478551" y="5355877"/>
              <a:ext cx="230601" cy="331199"/>
              <a:chOff x="5540558" y="1752600"/>
              <a:chExt cx="230601" cy="331199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Connector 141"/>
              <p:cNvCxnSpPr>
                <a:stCxn id="1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Arrow Connector 144"/>
            <p:cNvCxnSpPr>
              <a:endCxn id="141" idx="1"/>
            </p:cNvCxnSpPr>
            <p:nvPr/>
          </p:nvCxnSpPr>
          <p:spPr>
            <a:xfrm flipV="1">
              <a:off x="2593851" y="5536023"/>
              <a:ext cx="0" cy="80580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0" name="Freeform 149"/>
            <p:cNvSpPr/>
            <p:nvPr/>
          </p:nvSpPr>
          <p:spPr>
            <a:xfrm>
              <a:off x="1419830" y="1585266"/>
              <a:ext cx="1171737" cy="4220806"/>
            </a:xfrm>
            <a:custGeom>
              <a:avLst/>
              <a:gdLst>
                <a:gd name="connsiteX0" fmla="*/ 1410657 w 1410657"/>
                <a:gd name="connsiteY0" fmla="*/ 4342252 h 4342252"/>
                <a:gd name="connsiteX1" fmla="*/ 0 w 1410657"/>
                <a:gd name="connsiteY1" fmla="*/ 4342252 h 4342252"/>
                <a:gd name="connsiteX2" fmla="*/ 0 w 1410657"/>
                <a:gd name="connsiteY2" fmla="*/ 0 h 434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657" h="4342252">
                  <a:moveTo>
                    <a:pt x="1410657" y="4342252"/>
                  </a:moveTo>
                  <a:lnTo>
                    <a:pt x="0" y="4342252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1550" y="5221510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Wake up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772238" y="602477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12481" y="1585266"/>
              <a:ext cx="3889506" cy="4421132"/>
            </a:xfrm>
            <a:custGeom>
              <a:avLst/>
              <a:gdLst>
                <a:gd name="connsiteX0" fmla="*/ 3505966 w 3505966"/>
                <a:gd name="connsiteY0" fmla="*/ 2715630 h 4383606"/>
                <a:gd name="connsiteX1" fmla="*/ 3505966 w 3505966"/>
                <a:gd name="connsiteY1" fmla="*/ 4383606 h 4383606"/>
                <a:gd name="connsiteX2" fmla="*/ 0 w 3505966"/>
                <a:gd name="connsiteY2" fmla="*/ 4383606 h 4383606"/>
                <a:gd name="connsiteX3" fmla="*/ 0 w 3505966"/>
                <a:gd name="connsiteY3" fmla="*/ 0 h 438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966" h="4383606">
                  <a:moveTo>
                    <a:pt x="3505966" y="2715630"/>
                  </a:moveTo>
                  <a:lnTo>
                    <a:pt x="3505966" y="4383606"/>
                  </a:lnTo>
                  <a:lnTo>
                    <a:pt x="0" y="438360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0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64328" y="1125665"/>
            <a:ext cx="12141388" cy="4411023"/>
            <a:chOff x="64328" y="1125665"/>
            <a:chExt cx="12141388" cy="4411023"/>
          </a:xfrm>
        </p:grpSpPr>
        <p:sp>
          <p:nvSpPr>
            <p:cNvPr id="4" name="TextBox 3"/>
            <p:cNvSpPr txBox="1"/>
            <p:nvPr/>
          </p:nvSpPr>
          <p:spPr>
            <a:xfrm>
              <a:off x="8806967" y="2588451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Shared L2 Cache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6967" y="3250243"/>
              <a:ext cx="2014196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DRAM to L2 Converter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06967" y="4189034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78292" y="2279827"/>
              <a:ext cx="424843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Platform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3039" y="2939757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Memory Loader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78292" y="2939757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Boot Rom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 rot="5400000">
              <a:off x="7782382" y="269691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0"/>
              <a:endCxn id="4" idx="1"/>
            </p:cNvCxnSpPr>
            <p:nvPr/>
          </p:nvCxnSpPr>
          <p:spPr>
            <a:xfrm>
              <a:off x="8296732" y="2773117"/>
              <a:ext cx="510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5" idx="0"/>
            </p:cNvCxnSpPr>
            <p:nvPr/>
          </p:nvCxnSpPr>
          <p:spPr>
            <a:xfrm>
              <a:off x="9814065" y="2957783"/>
              <a:ext cx="0" cy="292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6" idx="0"/>
            </p:cNvCxnSpPr>
            <p:nvPr/>
          </p:nvCxnSpPr>
          <p:spPr>
            <a:xfrm>
              <a:off x="9814065" y="3896574"/>
              <a:ext cx="0" cy="292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33631" y="1272567"/>
              <a:ext cx="244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Page walks by L2 TLBs</a:t>
              </a:r>
              <a:endParaRPr lang="en-US" sz="20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7692" y="1641899"/>
              <a:ext cx="309197" cy="765867"/>
            </a:xfrm>
            <a:custGeom>
              <a:avLst/>
              <a:gdLst>
                <a:gd name="connsiteX0" fmla="*/ 0 w 1254429"/>
                <a:gd name="connsiteY0" fmla="*/ 0 h 634106"/>
                <a:gd name="connsiteX1" fmla="*/ 0 w 1254429"/>
                <a:gd name="connsiteY1" fmla="*/ 634106 h 634106"/>
                <a:gd name="connsiteX2" fmla="*/ 1254429 w 1254429"/>
                <a:gd name="connsiteY2" fmla="*/ 634106 h 63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4429" h="634106">
                  <a:moveTo>
                    <a:pt x="0" y="0"/>
                  </a:moveTo>
                  <a:lnTo>
                    <a:pt x="0" y="634106"/>
                  </a:lnTo>
                  <a:lnTo>
                    <a:pt x="1254429" y="63410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8" idx="3"/>
            </p:cNvCxnSpPr>
            <p:nvPr/>
          </p:nvCxnSpPr>
          <p:spPr>
            <a:xfrm flipV="1">
              <a:off x="7137235" y="3118813"/>
              <a:ext cx="993305" cy="56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207970" y="1272567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L1 Caches</a:t>
              </a:r>
              <a:endParaRPr lang="en-US" sz="2000" dirty="0"/>
            </a:p>
          </p:txBody>
        </p:sp>
        <p:cxnSp>
          <p:nvCxnSpPr>
            <p:cNvPr id="25" name="Straight Arrow Connector 24"/>
            <p:cNvCxnSpPr>
              <a:stCxn id="24" idx="2"/>
              <a:endCxn id="4" idx="0"/>
            </p:cNvCxnSpPr>
            <p:nvPr/>
          </p:nvCxnSpPr>
          <p:spPr>
            <a:xfrm flipH="1">
              <a:off x="9814065" y="1672677"/>
              <a:ext cx="1" cy="9157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60762" y="1275690"/>
              <a:ext cx="2683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MMIO handlers in cores</a:t>
              </a:r>
              <a:endParaRPr lang="en-US" sz="2000" dirty="0"/>
            </a:p>
          </p:txBody>
        </p:sp>
        <p:cxnSp>
          <p:nvCxnSpPr>
            <p:cNvPr id="31" name="Straight Arrow Connector 30"/>
            <p:cNvCxnSpPr>
              <a:stCxn id="30" idx="2"/>
              <a:endCxn id="7" idx="0"/>
            </p:cNvCxnSpPr>
            <p:nvPr/>
          </p:nvCxnSpPr>
          <p:spPr>
            <a:xfrm>
              <a:off x="5002508" y="1675800"/>
              <a:ext cx="1" cy="6040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" idx="0"/>
            </p:cNvCxnSpPr>
            <p:nvPr/>
          </p:nvCxnSpPr>
          <p:spPr>
            <a:xfrm>
              <a:off x="6130137" y="2649159"/>
              <a:ext cx="0" cy="2905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9" idx="0"/>
            </p:cNvCxnSpPr>
            <p:nvPr/>
          </p:nvCxnSpPr>
          <p:spPr>
            <a:xfrm>
              <a:off x="3885390" y="2649159"/>
              <a:ext cx="0" cy="2905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13284" y="5130493"/>
              <a:ext cx="2467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HTIF: character in/out</a:t>
              </a:r>
              <a:endParaRPr lang="en-US" sz="2000" dirty="0"/>
            </a:p>
          </p:txBody>
        </p:sp>
        <p:cxnSp>
          <p:nvCxnSpPr>
            <p:cNvPr id="50" name="Elbow Connector 49"/>
            <p:cNvCxnSpPr>
              <a:stCxn id="7" idx="1"/>
              <a:endCxn id="48" idx="0"/>
            </p:cNvCxnSpPr>
            <p:nvPr/>
          </p:nvCxnSpPr>
          <p:spPr>
            <a:xfrm rot="10800000" flipV="1">
              <a:off x="1447180" y="2464493"/>
              <a:ext cx="1431112" cy="266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42605" y="5099715"/>
              <a:ext cx="2085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Initialize boot rom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45664" y="5136578"/>
              <a:ext cx="199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Initialize memory</a:t>
              </a:r>
              <a:endParaRPr lang="en-US" sz="2000" dirty="0"/>
            </a:p>
          </p:txBody>
        </p:sp>
        <p:cxnSp>
          <p:nvCxnSpPr>
            <p:cNvPr id="60" name="Straight Arrow Connector 59"/>
            <p:cNvCxnSpPr>
              <a:stCxn id="9" idx="2"/>
              <a:endCxn id="51" idx="0"/>
            </p:cNvCxnSpPr>
            <p:nvPr/>
          </p:nvCxnSpPr>
          <p:spPr>
            <a:xfrm>
              <a:off x="3885390" y="3309089"/>
              <a:ext cx="1" cy="1790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" idx="2"/>
              <a:endCxn id="53" idx="0"/>
            </p:cNvCxnSpPr>
            <p:nvPr/>
          </p:nvCxnSpPr>
          <p:spPr>
            <a:xfrm>
              <a:off x="6130137" y="3309089"/>
              <a:ext cx="11313" cy="182748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4328" y="1902320"/>
              <a:ext cx="11992886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7259" y="4866845"/>
              <a:ext cx="119599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1193003" y="3250243"/>
              <a:ext cx="940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Uncore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16635" y="5130493"/>
              <a:ext cx="108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X86 host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75588" y="1125665"/>
              <a:ext cx="771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Cores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6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687" y="1226744"/>
            <a:ext cx="9393420" cy="45872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5264588" y="3643433"/>
            <a:ext cx="2590800" cy="533400"/>
          </a:xfrm>
          <a:prstGeom prst="homePlat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Cache-access pipeline</a:t>
            </a:r>
          </a:p>
        </p:txBody>
      </p:sp>
      <p:cxnSp>
        <p:nvCxnSpPr>
          <p:cNvPr id="7" name="Straight Arrow Connector 6"/>
          <p:cNvCxnSpPr>
            <a:stCxn id="35" idx="0"/>
            <a:endCxn id="6" idx="1"/>
          </p:cNvCxnSpPr>
          <p:nvPr/>
        </p:nvCxnSpPr>
        <p:spPr>
          <a:xfrm>
            <a:off x="4991578" y="3910133"/>
            <a:ext cx="27301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>
            <a:stCxn id="94" idx="3"/>
          </p:cNvCxnSpPr>
          <p:nvPr/>
        </p:nvCxnSpPr>
        <p:spPr>
          <a:xfrm>
            <a:off x="3181156" y="3810311"/>
            <a:ext cx="2967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723956" y="3692025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4" name="Rectangle 93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/>
            <p:cNvCxnSpPr>
              <a:stCxn id="94" idx="0"/>
              <a:endCxn id="94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/>
            <p:cNvCxnSpPr>
              <a:stCxn id="94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" name="Straight Arrow Connector 9"/>
          <p:cNvCxnSpPr>
            <a:stCxn id="11" idx="3"/>
            <a:endCxn id="94" idx="1"/>
          </p:cNvCxnSpPr>
          <p:nvPr/>
        </p:nvCxnSpPr>
        <p:spPr>
          <a:xfrm flipV="1">
            <a:off x="2405488" y="3810311"/>
            <a:ext cx="470868" cy="18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0133" y="3612128"/>
            <a:ext cx="215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downgrade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Straight Arrow Connector 11"/>
          <p:cNvCxnSpPr>
            <a:stCxn id="90" idx="3"/>
          </p:cNvCxnSpPr>
          <p:nvPr/>
        </p:nvCxnSpPr>
        <p:spPr>
          <a:xfrm>
            <a:off x="3183698" y="4230394"/>
            <a:ext cx="34187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726498" y="4112108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0" name="Rectangle 8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>
              <a:stCxn id="9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2" name="Straight Connector 91"/>
            <p:cNvCxnSpPr>
              <a:stCxn id="90" idx="0"/>
              <a:endCxn id="9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>
              <a:stCxn id="9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15" idx="3"/>
            <a:endCxn id="90" idx="1"/>
          </p:cNvCxnSpPr>
          <p:nvPr/>
        </p:nvCxnSpPr>
        <p:spPr>
          <a:xfrm>
            <a:off x="2404962" y="4227164"/>
            <a:ext cx="473936" cy="32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7115" y="4027109"/>
            <a:ext cx="185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8083988" y="3636110"/>
            <a:ext cx="1559566" cy="551057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</a:t>
            </a:r>
          </a:p>
        </p:txBody>
      </p:sp>
      <p:sp>
        <p:nvSpPr>
          <p:cNvPr id="17" name="Cloud 16"/>
          <p:cNvSpPr/>
          <p:nvPr/>
        </p:nvSpPr>
        <p:spPr>
          <a:xfrm>
            <a:off x="6472259" y="1737578"/>
            <a:ext cx="214656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>
          <a:xfrm>
            <a:off x="7855388" y="3910133"/>
            <a:ext cx="233438" cy="15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86" idx="3"/>
          </p:cNvCxnSpPr>
          <p:nvPr/>
        </p:nvCxnSpPr>
        <p:spPr>
          <a:xfrm flipV="1">
            <a:off x="3803750" y="4485128"/>
            <a:ext cx="0" cy="4578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 rot="16200000">
            <a:off x="3575149" y="5053266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86" name="Rectangle 85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>
              <a:stCxn id="86" idx="0"/>
              <a:endCxn id="86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>
              <a:stCxn id="86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1" name="Straight Arrow Connector 20"/>
          <p:cNvCxnSpPr>
            <a:stCxn id="22" idx="0"/>
            <a:endCxn id="86" idx="1"/>
          </p:cNvCxnSpPr>
          <p:nvPr/>
        </p:nvCxnSpPr>
        <p:spPr>
          <a:xfrm flipV="1">
            <a:off x="3801990" y="5247752"/>
            <a:ext cx="1760" cy="84463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84902" y="6092390"/>
            <a:ext cx="143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5489" y="6094126"/>
            <a:ext cx="14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9093692" y="4334634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80" name="Rectangle 79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80" idx="0"/>
              <a:endCxn id="80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3" name="Straight Connector 82"/>
            <p:cNvCxnSpPr>
              <a:stCxn id="80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4" name="Rectangle 83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>
              <a:stCxn id="84" idx="0"/>
              <a:endCxn id="84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5" name="Straight Arrow Connector 24"/>
          <p:cNvCxnSpPr>
            <a:stCxn id="84" idx="3"/>
            <a:endCxn id="45" idx="2"/>
          </p:cNvCxnSpPr>
          <p:nvPr/>
        </p:nvCxnSpPr>
        <p:spPr>
          <a:xfrm flipV="1">
            <a:off x="9705198" y="4714462"/>
            <a:ext cx="412478" cy="1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 rot="16200000" flipH="1">
            <a:off x="9072682" y="2704315"/>
            <a:ext cx="461013" cy="762000"/>
            <a:chOff x="8773798" y="1360549"/>
            <a:chExt cx="236572" cy="762000"/>
          </a:xfrm>
          <a:solidFill>
            <a:srgbClr val="FCD5B5"/>
          </a:solidFill>
        </p:grpSpPr>
        <p:sp>
          <p:nvSpPr>
            <p:cNvPr id="74" name="Rectangle 73"/>
            <p:cNvSpPr/>
            <p:nvPr/>
          </p:nvSpPr>
          <p:spPr>
            <a:xfrm rot="5400000">
              <a:off x="8739684" y="15470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stCxn id="74" idx="0"/>
            </p:cNvCxnSpPr>
            <p:nvPr/>
          </p:nvCxnSpPr>
          <p:spPr>
            <a:xfrm rot="5400000" flipH="1">
              <a:off x="8857970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/>
            <p:cNvCxnSpPr>
              <a:stCxn id="74" idx="0"/>
              <a:endCxn id="74" idx="2"/>
            </p:cNvCxnSpPr>
            <p:nvPr/>
          </p:nvCxnSpPr>
          <p:spPr>
            <a:xfrm rot="5400000">
              <a:off x="8892084" y="15470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4" idx="2"/>
            </p:cNvCxnSpPr>
            <p:nvPr/>
          </p:nvCxnSpPr>
          <p:spPr>
            <a:xfrm rot="5400000" flipH="1">
              <a:off x="8621399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 rot="5400000">
              <a:off x="8739684" y="18518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 rot="5400000">
              <a:off x="8892084" y="18518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7" name="Elbow Connector 26"/>
          <p:cNvCxnSpPr>
            <a:stCxn id="16" idx="3"/>
            <a:endCxn id="74" idx="1"/>
          </p:cNvCxnSpPr>
          <p:nvPr/>
        </p:nvCxnSpPr>
        <p:spPr>
          <a:xfrm rot="5400000" flipH="1" flipV="1">
            <a:off x="8678028" y="3271058"/>
            <a:ext cx="582303" cy="21081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8" name="Straight Arrow Connector 27"/>
          <p:cNvCxnSpPr>
            <a:stCxn id="78" idx="3"/>
            <a:endCxn id="37" idx="2"/>
          </p:cNvCxnSpPr>
          <p:nvPr/>
        </p:nvCxnSpPr>
        <p:spPr>
          <a:xfrm flipV="1">
            <a:off x="9684188" y="3082958"/>
            <a:ext cx="419755" cy="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 rot="16200000">
            <a:off x="10543747" y="1314004"/>
            <a:ext cx="457200" cy="674967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70" name="Rectangle 6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>
              <a:stCxn id="7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Straight Connector 72"/>
            <p:cNvCxnSpPr>
              <a:stCxn id="7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98362" y="2838425"/>
            <a:ext cx="215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5296" y="1789646"/>
            <a:ext cx="21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Downgrade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Elbow Connector 31"/>
          <p:cNvCxnSpPr>
            <a:stCxn id="16" idx="1"/>
            <a:endCxn id="80" idx="1"/>
          </p:cNvCxnSpPr>
          <p:nvPr/>
        </p:nvCxnSpPr>
        <p:spPr>
          <a:xfrm rot="16200000" flipH="1">
            <a:off x="8715157" y="4335193"/>
            <a:ext cx="529054" cy="23182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371342" y="4951915"/>
            <a:ext cx="199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DRAM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1990" y="1952206"/>
            <a:ext cx="1784822" cy="779701"/>
          </a:xfrm>
          <a:prstGeom prst="rect">
            <a:avLst/>
          </a:prstGeom>
          <a:solidFill>
            <a:srgbClr val="92D050"/>
          </a:solidFill>
          <a:ln w="28575"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3477952" y="3210333"/>
            <a:ext cx="1514888" cy="1399600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6666" y="5162066"/>
            <a:ext cx="245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retry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10098735" y="2639216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37"/>
          <p:cNvCxnSpPr>
            <a:endCxn id="64" idx="1"/>
          </p:cNvCxnSpPr>
          <p:nvPr/>
        </p:nvCxnSpPr>
        <p:spPr>
          <a:xfrm rot="10800000" flipV="1">
            <a:off x="6435582" y="4159502"/>
            <a:ext cx="2123392" cy="754891"/>
          </a:xfrm>
          <a:prstGeom prst="bentConnector3">
            <a:avLst>
              <a:gd name="adj1" fmla="val -2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39" name="Group 38"/>
          <p:cNvGrpSpPr/>
          <p:nvPr/>
        </p:nvGrpSpPr>
        <p:grpSpPr>
          <a:xfrm rot="5400000">
            <a:off x="5976475" y="4533395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64" name="Rectangle 63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4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4" idx="0"/>
              <a:endCxn id="64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Straight Connector 66"/>
            <p:cNvCxnSpPr>
              <a:stCxn id="64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5803348" y="4707509"/>
            <a:ext cx="664049" cy="400110"/>
            <a:chOff x="1314782" y="4537987"/>
            <a:chExt cx="664049" cy="400110"/>
          </a:xfrm>
        </p:grpSpPr>
        <p:sp>
          <p:nvSpPr>
            <p:cNvPr id="62" name="Rectangle 61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Elbow Connector 40"/>
          <p:cNvCxnSpPr>
            <a:stCxn id="68" idx="3"/>
            <a:endCxn id="35" idx="1"/>
          </p:cNvCxnSpPr>
          <p:nvPr/>
        </p:nvCxnSpPr>
        <p:spPr>
          <a:xfrm rot="10800000">
            <a:off x="4235396" y="4608444"/>
            <a:ext cx="1590586" cy="30595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/>
          <p:cNvCxnSpPr>
            <a:stCxn id="17" idx="0"/>
          </p:cNvCxnSpPr>
          <p:nvPr/>
        </p:nvCxnSpPr>
        <p:spPr>
          <a:xfrm flipV="1">
            <a:off x="8617033" y="1730325"/>
            <a:ext cx="2004826" cy="450995"/>
          </a:xfrm>
          <a:prstGeom prst="bentConnector3">
            <a:avLst>
              <a:gd name="adj1" fmla="val 999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7" idx="3"/>
          </p:cNvCxnSpPr>
          <p:nvPr/>
        </p:nvCxnSpPr>
        <p:spPr>
          <a:xfrm flipV="1">
            <a:off x="10938252" y="1727687"/>
            <a:ext cx="0" cy="9622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0924563" y="1901868"/>
            <a:ext cx="10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upgrade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loud 44"/>
          <p:cNvSpPr/>
          <p:nvPr/>
        </p:nvSpPr>
        <p:spPr>
          <a:xfrm>
            <a:off x="10112468" y="4270720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0723383" y="5377651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58" name="Rectangle 57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8" idx="0"/>
              <a:endCxn id="58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8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47" name="Straight Arrow Connector 46"/>
          <p:cNvCxnSpPr>
            <a:stCxn id="45" idx="1"/>
            <a:endCxn id="58" idx="1"/>
          </p:cNvCxnSpPr>
          <p:nvPr/>
        </p:nvCxnSpPr>
        <p:spPr>
          <a:xfrm flipH="1">
            <a:off x="10951983" y="5157259"/>
            <a:ext cx="2" cy="262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58" idx="3"/>
            <a:endCxn id="23" idx="0"/>
          </p:cNvCxnSpPr>
          <p:nvPr/>
        </p:nvCxnSpPr>
        <p:spPr>
          <a:xfrm>
            <a:off x="10951983" y="5724537"/>
            <a:ext cx="0" cy="369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70" idx="3"/>
            <a:endCxn id="50" idx="2"/>
          </p:cNvCxnSpPr>
          <p:nvPr/>
        </p:nvCxnSpPr>
        <p:spPr>
          <a:xfrm flipH="1" flipV="1">
            <a:off x="10772347" y="1066488"/>
            <a:ext cx="1" cy="35640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823161" y="666378"/>
            <a:ext cx="189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to 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058268" y="4527921"/>
            <a:ext cx="664049" cy="400110"/>
            <a:chOff x="1314782" y="4537987"/>
            <a:chExt cx="664049" cy="400110"/>
          </a:xfrm>
        </p:grpSpPr>
        <p:sp>
          <p:nvSpPr>
            <p:cNvPr id="56" name="Rectangle 55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27047" y="2870965"/>
            <a:ext cx="664049" cy="400110"/>
            <a:chOff x="1314782" y="4537987"/>
            <a:chExt cx="664049" cy="400110"/>
          </a:xfrm>
        </p:grpSpPr>
        <p:sp>
          <p:nvSpPr>
            <p:cNvPr id="54" name="Rectangle 53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82773" y="124468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L2 Cache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1453" y="2082731"/>
            <a:ext cx="11896343" cy="2972739"/>
            <a:chOff x="341453" y="2082731"/>
            <a:chExt cx="11896343" cy="2972739"/>
          </a:xfrm>
        </p:grpSpPr>
        <p:sp>
          <p:nvSpPr>
            <p:cNvPr id="5" name="Rectangle 4"/>
            <p:cNvSpPr/>
            <p:nvPr/>
          </p:nvSpPr>
          <p:spPr>
            <a:xfrm>
              <a:off x="341453" y="2082731"/>
              <a:ext cx="10497475" cy="2396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925" y="2717241"/>
              <a:ext cx="469233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1617799" y="2714138"/>
              <a:ext cx="17894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94256" y="2714138"/>
              <a:ext cx="182170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doFetch2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6128157" y="2714138"/>
              <a:ext cx="1807919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doFetch3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8443570" y="2714138"/>
              <a:ext cx="1946874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doDecode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805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 TLB</a:t>
              </a:r>
            </a:p>
          </p:txBody>
        </p:sp>
        <p:cxnSp>
          <p:nvCxnSpPr>
            <p:cNvPr id="12" name="Elbow Connector 11"/>
            <p:cNvCxnSpPr>
              <a:stCxn id="7" idx="1"/>
              <a:endCxn id="11" idx="1"/>
            </p:cNvCxnSpPr>
            <p:nvPr/>
          </p:nvCxnSpPr>
          <p:spPr>
            <a:xfrm rot="16200000" flipH="1">
              <a:off x="2674004" y="3381615"/>
              <a:ext cx="382597" cy="70551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 flipV="1">
              <a:off x="436243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7" idx="0"/>
              <a:endCxn id="38" idx="1"/>
            </p:cNvCxnSpPr>
            <p:nvPr/>
          </p:nvCxnSpPr>
          <p:spPr>
            <a:xfrm flipV="1">
              <a:off x="3405803" y="3128160"/>
              <a:ext cx="190705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38" idx="3"/>
              <a:endCxn id="8" idx="2"/>
            </p:cNvCxnSpPr>
            <p:nvPr/>
          </p:nvCxnSpPr>
          <p:spPr>
            <a:xfrm>
              <a:off x="3726354" y="3128160"/>
              <a:ext cx="17355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1" idx="1"/>
            </p:cNvCxnSpPr>
            <p:nvPr/>
          </p:nvCxnSpPr>
          <p:spPr>
            <a:xfrm flipV="1">
              <a:off x="5714446" y="3128161"/>
              <a:ext cx="151461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1" idx="3"/>
              <a:endCxn id="9" idx="2"/>
            </p:cNvCxnSpPr>
            <p:nvPr/>
          </p:nvCxnSpPr>
          <p:spPr>
            <a:xfrm>
              <a:off x="5995753" y="3128161"/>
              <a:ext cx="138012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7" idx="1"/>
            </p:cNvCxnSpPr>
            <p:nvPr/>
          </p:nvCxnSpPr>
          <p:spPr>
            <a:xfrm flipV="1">
              <a:off x="7934569" y="3128160"/>
              <a:ext cx="21299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7" idx="3"/>
              <a:endCxn id="10" idx="2"/>
            </p:cNvCxnSpPr>
            <p:nvPr/>
          </p:nvCxnSpPr>
          <p:spPr>
            <a:xfrm>
              <a:off x="8277408" y="3128160"/>
              <a:ext cx="172201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>
            <a:xfrm>
              <a:off x="538988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I$</a:t>
              </a:r>
            </a:p>
          </p:txBody>
        </p:sp>
        <p:cxnSp>
          <p:nvCxnSpPr>
            <p:cNvPr id="21" name="Elbow Connector 20"/>
            <p:cNvCxnSpPr>
              <a:endCxn id="20" idx="1"/>
            </p:cNvCxnSpPr>
            <p:nvPr/>
          </p:nvCxnSpPr>
          <p:spPr>
            <a:xfrm rot="16200000" flipH="1">
              <a:off x="502698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20" idx="3"/>
              <a:endCxn id="9" idx="1"/>
            </p:cNvCxnSpPr>
            <p:nvPr/>
          </p:nvCxnSpPr>
          <p:spPr>
            <a:xfrm flipV="1">
              <a:off x="6534255" y="3543073"/>
              <a:ext cx="497862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0" idx="0"/>
              <a:endCxn id="44" idx="1"/>
            </p:cNvCxnSpPr>
            <p:nvPr/>
          </p:nvCxnSpPr>
          <p:spPr>
            <a:xfrm flipV="1">
              <a:off x="10388822" y="3128160"/>
              <a:ext cx="157976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4" idx="3"/>
              <a:endCxn id="33" idx="1"/>
            </p:cNvCxnSpPr>
            <p:nvPr/>
          </p:nvCxnSpPr>
          <p:spPr>
            <a:xfrm flipV="1">
              <a:off x="10676644" y="3128159"/>
              <a:ext cx="38949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8046807" y="2962560"/>
              <a:ext cx="230601" cy="331199"/>
              <a:chOff x="5540558" y="1752600"/>
              <a:chExt cx="230601" cy="3311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/>
              <p:cNvCxnSpPr>
                <a:stCxn id="47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446043" y="2962560"/>
              <a:ext cx="230601" cy="331199"/>
              <a:chOff x="5540558" y="1752600"/>
              <a:chExt cx="230601" cy="3311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44"/>
              <p:cNvCxnSpPr>
                <a:stCxn id="4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9260" y="2132371"/>
              <a:ext cx="16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 pipeline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65152" y="2962561"/>
              <a:ext cx="230601" cy="331199"/>
              <a:chOff x="5540558" y="1752600"/>
              <a:chExt cx="230601" cy="3311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95753" y="2962560"/>
              <a:ext cx="230601" cy="331199"/>
              <a:chOff x="5540558" y="1752600"/>
              <a:chExt cx="230601" cy="33119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88840" y="3172998"/>
              <a:ext cx="952318" cy="944951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Branch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65146" y="3730704"/>
              <a:ext cx="1561198" cy="586740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Tournament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Branch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30207" y="2229191"/>
              <a:ext cx="2231077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Return </a:t>
              </a: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Addr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 Stack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66135" y="2928104"/>
              <a:ext cx="11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Rename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11" idx="2"/>
              <a:endCxn id="35" idx="0"/>
            </p:cNvCxnSpPr>
            <p:nvPr/>
          </p:nvCxnSpPr>
          <p:spPr>
            <a:xfrm flipH="1">
              <a:off x="3787715" y="4091269"/>
              <a:ext cx="2531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00476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 TLB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1667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L2$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20" idx="2"/>
              <a:endCxn id="36" idx="0"/>
            </p:cNvCxnSpPr>
            <p:nvPr/>
          </p:nvCxnSpPr>
          <p:spPr>
            <a:xfrm flipH="1">
              <a:off x="5958906" y="4091269"/>
              <a:ext cx="3162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846148" y="2206426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f_main_epoch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5110" y="2206427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decode_eopch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7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050143" y="2724298"/>
            <a:ext cx="212651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doDispatch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640128" y="2724298"/>
            <a:ext cx="2148633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doRegRead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234207" y="2724298"/>
            <a:ext cx="1311110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doExe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8990763" y="2724298"/>
            <a:ext cx="166792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doFinish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7" idx="0"/>
            <a:endCxn id="40" idx="1"/>
          </p:cNvCxnSpPr>
          <p:nvPr/>
        </p:nvCxnSpPr>
        <p:spPr>
          <a:xfrm flipV="1">
            <a:off x="4174885" y="3138320"/>
            <a:ext cx="16511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40" idx="3"/>
            <a:endCxn id="8" idx="2"/>
          </p:cNvCxnSpPr>
          <p:nvPr/>
        </p:nvCxnSpPr>
        <p:spPr>
          <a:xfrm>
            <a:off x="4469842" y="3138320"/>
            <a:ext cx="17695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0"/>
            <a:endCxn id="43" idx="1"/>
          </p:cNvCxnSpPr>
          <p:nvPr/>
        </p:nvCxnSpPr>
        <p:spPr>
          <a:xfrm flipV="1">
            <a:off x="6786970" y="3138320"/>
            <a:ext cx="151228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43" idx="3"/>
            <a:endCxn id="9" idx="2"/>
          </p:cNvCxnSpPr>
          <p:nvPr/>
        </p:nvCxnSpPr>
        <p:spPr>
          <a:xfrm>
            <a:off x="7068044" y="3138320"/>
            <a:ext cx="170230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0"/>
            <a:endCxn id="49" idx="1"/>
          </p:cNvCxnSpPr>
          <p:nvPr/>
        </p:nvCxnSpPr>
        <p:spPr>
          <a:xfrm flipV="1">
            <a:off x="8544224" y="3138319"/>
            <a:ext cx="136920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49" idx="3"/>
            <a:endCxn id="10" idx="2"/>
          </p:cNvCxnSpPr>
          <p:nvPr/>
        </p:nvCxnSpPr>
        <p:spPr>
          <a:xfrm>
            <a:off x="8810990" y="3138319"/>
            <a:ext cx="184947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8580389" y="2972719"/>
            <a:ext cx="230601" cy="331199"/>
            <a:chOff x="5540558" y="1752600"/>
            <a:chExt cx="230601" cy="331199"/>
          </a:xfrm>
        </p:grpSpPr>
        <p:sp>
          <p:nvSpPr>
            <p:cNvPr id="49" name="Rectangle 48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37443" y="2972720"/>
            <a:ext cx="230601" cy="331199"/>
            <a:chOff x="5540558" y="1752600"/>
            <a:chExt cx="230601" cy="331199"/>
          </a:xfrm>
        </p:grpSpPr>
        <p:sp>
          <p:nvSpPr>
            <p:cNvPr id="43" name="Rectangle 42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39241" y="2972720"/>
            <a:ext cx="230601" cy="331199"/>
            <a:chOff x="5540558" y="1752600"/>
            <a:chExt cx="230601" cy="331199"/>
          </a:xfrm>
        </p:grpSpPr>
        <p:sp>
          <p:nvSpPr>
            <p:cNvPr id="40" name="Rectangle 39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54504" y="2779484"/>
            <a:ext cx="1500893" cy="71766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Calibri"/>
              </a:rPr>
              <a:t>Station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>
            <a:stCxn id="30" idx="3"/>
            <a:endCxn id="7" idx="2"/>
          </p:cNvCxnSpPr>
          <p:nvPr/>
        </p:nvCxnSpPr>
        <p:spPr>
          <a:xfrm>
            <a:off x="1855397" y="3138318"/>
            <a:ext cx="201342" cy="8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84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398</Words>
  <Application>Microsoft Office PowerPoint</Application>
  <PresentationFormat>Widescreen</PresentationFormat>
  <Paragraphs>200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175</cp:revision>
  <cp:lastPrinted>2019-06-05T22:57:39Z</cp:lastPrinted>
  <dcterms:created xsi:type="dcterms:W3CDTF">2019-04-12T23:52:16Z</dcterms:created>
  <dcterms:modified xsi:type="dcterms:W3CDTF">2019-06-05T23:22:08Z</dcterms:modified>
</cp:coreProperties>
</file>