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4" r:id="rId7"/>
    <p:sldId id="269" r:id="rId8"/>
    <p:sldId id="259" r:id="rId9"/>
    <p:sldId id="270" r:id="rId10"/>
    <p:sldId id="260" r:id="rId11"/>
    <p:sldId id="258" r:id="rId12"/>
    <p:sldId id="263" r:id="rId13"/>
    <p:sldId id="262" r:id="rId14"/>
    <p:sldId id="265" r:id="rId15"/>
    <p:sldId id="266" r:id="rId16"/>
    <p:sldId id="267" r:id="rId17"/>
    <p:sldId id="268" r:id="rId18"/>
    <p:sldId id="272" r:id="rId19"/>
    <p:sldId id="273" r:id="rId20"/>
    <p:sldId id="271" r:id="rId2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785E4-E897-4780-B1DE-F6031874B212}" v="47" dt="2020-06-05T10:29:04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got De Pauw" userId="ff91cfd3-9220-4e03-b827-a4ee8068399d" providerId="ADAL" clId="{227785E4-E897-4780-B1DE-F6031874B212}"/>
    <pc:docChg chg="custSel addSld delSld modSld sldOrd">
      <pc:chgData name="Margot De Pauw" userId="ff91cfd3-9220-4e03-b827-a4ee8068399d" providerId="ADAL" clId="{227785E4-E897-4780-B1DE-F6031874B212}" dt="2020-06-05T10:29:08.599" v="3482" actId="1076"/>
      <pc:docMkLst>
        <pc:docMk/>
      </pc:docMkLst>
      <pc:sldChg chg="addSp modSp">
        <pc:chgData name="Margot De Pauw" userId="ff91cfd3-9220-4e03-b827-a4ee8068399d" providerId="ADAL" clId="{227785E4-E897-4780-B1DE-F6031874B212}" dt="2020-06-03T09:28:28.140" v="2043" actId="5793"/>
        <pc:sldMkLst>
          <pc:docMk/>
          <pc:sldMk cId="2995060201" sldId="258"/>
        </pc:sldMkLst>
        <pc:spChg chg="mod">
          <ac:chgData name="Margot De Pauw" userId="ff91cfd3-9220-4e03-b827-a4ee8068399d" providerId="ADAL" clId="{227785E4-E897-4780-B1DE-F6031874B212}" dt="2020-05-28T09:44:30.971" v="74" actId="1076"/>
          <ac:spMkLst>
            <pc:docMk/>
            <pc:sldMk cId="2995060201" sldId="258"/>
            <ac:spMk id="2" creationId="{E189C73E-CEEA-4B97-9D68-8D625E73E486}"/>
          </ac:spMkLst>
        </pc:spChg>
        <pc:spChg chg="mod">
          <ac:chgData name="Margot De Pauw" userId="ff91cfd3-9220-4e03-b827-a4ee8068399d" providerId="ADAL" clId="{227785E4-E897-4780-B1DE-F6031874B212}" dt="2020-05-28T10:01:07.184" v="131" actId="20577"/>
          <ac:spMkLst>
            <pc:docMk/>
            <pc:sldMk cId="2995060201" sldId="258"/>
            <ac:spMk id="3" creationId="{8D2E4816-591F-4F50-A193-C831BD8BDA28}"/>
          </ac:spMkLst>
        </pc:spChg>
        <pc:spChg chg="add mod">
          <ac:chgData name="Margot De Pauw" userId="ff91cfd3-9220-4e03-b827-a4ee8068399d" providerId="ADAL" clId="{227785E4-E897-4780-B1DE-F6031874B212}" dt="2020-06-03T09:28:28.140" v="2043" actId="5793"/>
          <ac:spMkLst>
            <pc:docMk/>
            <pc:sldMk cId="2995060201" sldId="258"/>
            <ac:spMk id="7" creationId="{999D2F9E-6B4C-4114-974E-BE65D6F3BEBA}"/>
          </ac:spMkLst>
        </pc:spChg>
        <pc:spChg chg="add mod">
          <ac:chgData name="Margot De Pauw" userId="ff91cfd3-9220-4e03-b827-a4ee8068399d" providerId="ADAL" clId="{227785E4-E897-4780-B1DE-F6031874B212}" dt="2020-06-03T09:25:10.418" v="1817" actId="208"/>
          <ac:spMkLst>
            <pc:docMk/>
            <pc:sldMk cId="2995060201" sldId="258"/>
            <ac:spMk id="10" creationId="{F9C28760-7AF9-4A25-95CD-66E5A986F84C}"/>
          </ac:spMkLst>
        </pc:spChg>
        <pc:picChg chg="add mod">
          <ac:chgData name="Margot De Pauw" userId="ff91cfd3-9220-4e03-b827-a4ee8068399d" providerId="ADAL" clId="{227785E4-E897-4780-B1DE-F6031874B212}" dt="2020-05-28T10:04:27.716" v="135" actId="14100"/>
          <ac:picMkLst>
            <pc:docMk/>
            <pc:sldMk cId="2995060201" sldId="258"/>
            <ac:picMk id="4" creationId="{03B699CE-660A-46FC-AF8B-BCA3A1794082}"/>
          </ac:picMkLst>
        </pc:picChg>
        <pc:picChg chg="add mod">
          <ac:chgData name="Margot De Pauw" userId="ff91cfd3-9220-4e03-b827-a4ee8068399d" providerId="ADAL" clId="{227785E4-E897-4780-B1DE-F6031874B212}" dt="2020-05-28T10:01:01.685" v="124" actId="1076"/>
          <ac:picMkLst>
            <pc:docMk/>
            <pc:sldMk cId="2995060201" sldId="258"/>
            <ac:picMk id="5" creationId="{62A2059E-D64E-429A-98BE-1DBF28C1EA51}"/>
          </ac:picMkLst>
        </pc:picChg>
        <pc:picChg chg="add mod">
          <ac:chgData name="Margot De Pauw" userId="ff91cfd3-9220-4e03-b827-a4ee8068399d" providerId="ADAL" clId="{227785E4-E897-4780-B1DE-F6031874B212}" dt="2020-05-28T10:03:21.260" v="134" actId="1076"/>
          <ac:picMkLst>
            <pc:docMk/>
            <pc:sldMk cId="2995060201" sldId="258"/>
            <ac:picMk id="6" creationId="{89DAAC53-F55B-4956-B041-0C89A7FD3149}"/>
          </ac:picMkLst>
        </pc:picChg>
        <pc:cxnChg chg="add mod">
          <ac:chgData name="Margot De Pauw" userId="ff91cfd3-9220-4e03-b827-a4ee8068399d" providerId="ADAL" clId="{227785E4-E897-4780-B1DE-F6031874B212}" dt="2020-06-03T09:28:17.965" v="2000" actId="20577"/>
          <ac:cxnSpMkLst>
            <pc:docMk/>
            <pc:sldMk cId="2995060201" sldId="258"/>
            <ac:cxnSpMk id="9" creationId="{F4F12C18-3D8A-4B34-BA3A-B66E9D522CC5}"/>
          </ac:cxnSpMkLst>
        </pc:cxnChg>
      </pc:sldChg>
      <pc:sldChg chg="addSp delSp modSp">
        <pc:chgData name="Margot De Pauw" userId="ff91cfd3-9220-4e03-b827-a4ee8068399d" providerId="ADAL" clId="{227785E4-E897-4780-B1DE-F6031874B212}" dt="2020-06-03T09:28:08.265" v="1999" actId="1076"/>
        <pc:sldMkLst>
          <pc:docMk/>
          <pc:sldMk cId="3585554591" sldId="260"/>
        </pc:sldMkLst>
        <pc:spChg chg="add mod">
          <ac:chgData name="Margot De Pauw" userId="ff91cfd3-9220-4e03-b827-a4ee8068399d" providerId="ADAL" clId="{227785E4-E897-4780-B1DE-F6031874B212}" dt="2020-05-28T09:36:59.181" v="3" actId="1582"/>
          <ac:spMkLst>
            <pc:docMk/>
            <pc:sldMk cId="3585554591" sldId="260"/>
            <ac:spMk id="7" creationId="{E605EB8D-05A6-486E-99ED-5576E4F1A0D0}"/>
          </ac:spMkLst>
        </pc:spChg>
        <pc:spChg chg="add del mod">
          <ac:chgData name="Margot De Pauw" userId="ff91cfd3-9220-4e03-b827-a4ee8068399d" providerId="ADAL" clId="{227785E4-E897-4780-B1DE-F6031874B212}" dt="2020-05-28T09:37:12.271" v="6" actId="478"/>
          <ac:spMkLst>
            <pc:docMk/>
            <pc:sldMk cId="3585554591" sldId="260"/>
            <ac:spMk id="8" creationId="{4AD3B6C6-ADDB-420F-BB4B-B0400D7F8E69}"/>
          </ac:spMkLst>
        </pc:spChg>
        <pc:spChg chg="add mod">
          <ac:chgData name="Margot De Pauw" userId="ff91cfd3-9220-4e03-b827-a4ee8068399d" providerId="ADAL" clId="{227785E4-E897-4780-B1DE-F6031874B212}" dt="2020-06-03T09:26:18.578" v="1961" actId="20577"/>
          <ac:spMkLst>
            <pc:docMk/>
            <pc:sldMk cId="3585554591" sldId="260"/>
            <ac:spMk id="11" creationId="{85536B40-8120-4442-BD29-EE5528719544}"/>
          </ac:spMkLst>
        </pc:spChg>
        <pc:spChg chg="add mod">
          <ac:chgData name="Margot De Pauw" userId="ff91cfd3-9220-4e03-b827-a4ee8068399d" providerId="ADAL" clId="{227785E4-E897-4780-B1DE-F6031874B212}" dt="2020-06-03T09:27:33.587" v="1970" actId="14100"/>
          <ac:spMkLst>
            <pc:docMk/>
            <pc:sldMk cId="3585554591" sldId="260"/>
            <ac:spMk id="16" creationId="{8FE0A733-8DD0-46F8-8E16-B66E2EDA62DE}"/>
          </ac:spMkLst>
        </pc:spChg>
        <pc:spChg chg="add mod">
          <ac:chgData name="Margot De Pauw" userId="ff91cfd3-9220-4e03-b827-a4ee8068399d" providerId="ADAL" clId="{227785E4-E897-4780-B1DE-F6031874B212}" dt="2020-06-03T09:28:08.265" v="1999" actId="1076"/>
          <ac:spMkLst>
            <pc:docMk/>
            <pc:sldMk cId="3585554591" sldId="260"/>
            <ac:spMk id="17" creationId="{B3151F92-8D25-4717-AA4B-4A766339F781}"/>
          </ac:spMkLst>
        </pc:spChg>
        <pc:picChg chg="add mod">
          <ac:chgData name="Margot De Pauw" userId="ff91cfd3-9220-4e03-b827-a4ee8068399d" providerId="ADAL" clId="{227785E4-E897-4780-B1DE-F6031874B212}" dt="2020-05-28T09:51:18.468" v="106" actId="1076"/>
          <ac:picMkLst>
            <pc:docMk/>
            <pc:sldMk cId="3585554591" sldId="260"/>
            <ac:picMk id="12" creationId="{305584FA-6029-4343-BC55-93731B1783BC}"/>
          </ac:picMkLst>
        </pc:picChg>
        <pc:picChg chg="add mod">
          <ac:chgData name="Margot De Pauw" userId="ff91cfd3-9220-4e03-b827-a4ee8068399d" providerId="ADAL" clId="{227785E4-E897-4780-B1DE-F6031874B212}" dt="2020-05-28T10:05:02.283" v="137" actId="14100"/>
          <ac:picMkLst>
            <pc:docMk/>
            <pc:sldMk cId="3585554591" sldId="260"/>
            <ac:picMk id="13" creationId="{703977A6-60D8-4E3A-99D0-7F40DFCEB6F1}"/>
          </ac:picMkLst>
        </pc:picChg>
        <pc:cxnChg chg="add mod">
          <ac:chgData name="Margot De Pauw" userId="ff91cfd3-9220-4e03-b827-a4ee8068399d" providerId="ADAL" clId="{227785E4-E897-4780-B1DE-F6031874B212}" dt="2020-06-03T09:27:01.059" v="1963" actId="14100"/>
          <ac:cxnSpMkLst>
            <pc:docMk/>
            <pc:sldMk cId="3585554591" sldId="260"/>
            <ac:cxnSpMk id="10" creationId="{BBD6E1F0-FE76-44D5-BE60-4208298BA778}"/>
          </ac:cxnSpMkLst>
        </pc:cxnChg>
        <pc:cxnChg chg="add mod">
          <ac:chgData name="Margot De Pauw" userId="ff91cfd3-9220-4e03-b827-a4ee8068399d" providerId="ADAL" clId="{227785E4-E897-4780-B1DE-F6031874B212}" dt="2020-06-03T09:28:05.850" v="1998" actId="14100"/>
          <ac:cxnSpMkLst>
            <pc:docMk/>
            <pc:sldMk cId="3585554591" sldId="260"/>
            <ac:cxnSpMk id="14" creationId="{F665DE93-2262-40EB-9128-7B015A0F4502}"/>
          </ac:cxnSpMkLst>
        </pc:cxnChg>
      </pc:sldChg>
      <pc:sldChg chg="modSp add del ord">
        <pc:chgData name="Margot De Pauw" userId="ff91cfd3-9220-4e03-b827-a4ee8068399d" providerId="ADAL" clId="{227785E4-E897-4780-B1DE-F6031874B212}" dt="2020-06-05T09:37:37.774" v="2834" actId="2696"/>
        <pc:sldMkLst>
          <pc:docMk/>
          <pc:sldMk cId="3096591386" sldId="261"/>
        </pc:sldMkLst>
        <pc:spChg chg="mod">
          <ac:chgData name="Margot De Pauw" userId="ff91cfd3-9220-4e03-b827-a4ee8068399d" providerId="ADAL" clId="{227785E4-E897-4780-B1DE-F6031874B212}" dt="2020-05-28T11:43:29.604" v="185" actId="20577"/>
          <ac:spMkLst>
            <pc:docMk/>
            <pc:sldMk cId="3096591386" sldId="261"/>
            <ac:spMk id="3" creationId="{FA8BA756-D5E9-4CF7-9422-DE10107CA025}"/>
          </ac:spMkLst>
        </pc:spChg>
      </pc:sldChg>
      <pc:sldChg chg="addSp delSp modSp add ord">
        <pc:chgData name="Margot De Pauw" userId="ff91cfd3-9220-4e03-b827-a4ee8068399d" providerId="ADAL" clId="{227785E4-E897-4780-B1DE-F6031874B212}" dt="2020-05-28T17:45:38.802" v="604" actId="478"/>
        <pc:sldMkLst>
          <pc:docMk/>
          <pc:sldMk cId="1229892518" sldId="262"/>
        </pc:sldMkLst>
        <pc:spChg chg="mod">
          <ac:chgData name="Margot De Pauw" userId="ff91cfd3-9220-4e03-b827-a4ee8068399d" providerId="ADAL" clId="{227785E4-E897-4780-B1DE-F6031874B212}" dt="2020-05-28T17:32:30.114" v="245" actId="20577"/>
          <ac:spMkLst>
            <pc:docMk/>
            <pc:sldMk cId="1229892518" sldId="262"/>
            <ac:spMk id="2" creationId="{AE2C7563-49CC-4A95-B8A9-1189C1CE6417}"/>
          </ac:spMkLst>
        </pc:spChg>
        <pc:spChg chg="mod">
          <ac:chgData name="Margot De Pauw" userId="ff91cfd3-9220-4e03-b827-a4ee8068399d" providerId="ADAL" clId="{227785E4-E897-4780-B1DE-F6031874B212}" dt="2020-05-28T17:44:51.178" v="600" actId="5793"/>
          <ac:spMkLst>
            <pc:docMk/>
            <pc:sldMk cId="1229892518" sldId="262"/>
            <ac:spMk id="3" creationId="{FA8BA756-D5E9-4CF7-9422-DE10107CA025}"/>
          </ac:spMkLst>
        </pc:spChg>
        <pc:picChg chg="add del mod">
          <ac:chgData name="Margot De Pauw" userId="ff91cfd3-9220-4e03-b827-a4ee8068399d" providerId="ADAL" clId="{227785E4-E897-4780-B1DE-F6031874B212}" dt="2020-05-28T17:45:38.802" v="604" actId="478"/>
          <ac:picMkLst>
            <pc:docMk/>
            <pc:sldMk cId="1229892518" sldId="262"/>
            <ac:picMk id="4" creationId="{9BA5F2F0-D1AC-4B32-992A-6CA7D3E37831}"/>
          </ac:picMkLst>
        </pc:picChg>
        <pc:picChg chg="add del mod modCrop">
          <ac:chgData name="Margot De Pauw" userId="ff91cfd3-9220-4e03-b827-a4ee8068399d" providerId="ADAL" clId="{227785E4-E897-4780-B1DE-F6031874B212}" dt="2020-05-28T17:44:27.955" v="595" actId="478"/>
          <ac:picMkLst>
            <pc:docMk/>
            <pc:sldMk cId="1229892518" sldId="262"/>
            <ac:picMk id="5" creationId="{13391022-2100-4ABE-B424-30B61A92559C}"/>
          </ac:picMkLst>
        </pc:picChg>
        <pc:picChg chg="add mod modCrop">
          <ac:chgData name="Margot De Pauw" userId="ff91cfd3-9220-4e03-b827-a4ee8068399d" providerId="ADAL" clId="{227785E4-E897-4780-B1DE-F6031874B212}" dt="2020-05-28T17:44:59.975" v="603" actId="1076"/>
          <ac:picMkLst>
            <pc:docMk/>
            <pc:sldMk cId="1229892518" sldId="262"/>
            <ac:picMk id="6" creationId="{DFA979BD-4E88-4015-A341-3A76DD0036F6}"/>
          </ac:picMkLst>
        </pc:picChg>
      </pc:sldChg>
      <pc:sldChg chg="delSp modSp add">
        <pc:chgData name="Margot De Pauw" userId="ff91cfd3-9220-4e03-b827-a4ee8068399d" providerId="ADAL" clId="{227785E4-E897-4780-B1DE-F6031874B212}" dt="2020-05-28T17:44:11.407" v="593" actId="1076"/>
        <pc:sldMkLst>
          <pc:docMk/>
          <pc:sldMk cId="30544260" sldId="263"/>
        </pc:sldMkLst>
        <pc:spChg chg="mod">
          <ac:chgData name="Margot De Pauw" userId="ff91cfd3-9220-4e03-b827-a4ee8068399d" providerId="ADAL" clId="{227785E4-E897-4780-B1DE-F6031874B212}" dt="2020-05-28T17:44:02.077" v="588" actId="6549"/>
          <ac:spMkLst>
            <pc:docMk/>
            <pc:sldMk cId="30544260" sldId="263"/>
            <ac:spMk id="3" creationId="{FA8BA756-D5E9-4CF7-9422-DE10107CA025}"/>
          </ac:spMkLst>
        </pc:spChg>
        <pc:picChg chg="mod">
          <ac:chgData name="Margot De Pauw" userId="ff91cfd3-9220-4e03-b827-a4ee8068399d" providerId="ADAL" clId="{227785E4-E897-4780-B1DE-F6031874B212}" dt="2020-05-28T17:44:11.407" v="593" actId="1076"/>
          <ac:picMkLst>
            <pc:docMk/>
            <pc:sldMk cId="30544260" sldId="263"/>
            <ac:picMk id="4" creationId="{9BA5F2F0-D1AC-4B32-992A-6CA7D3E37831}"/>
          </ac:picMkLst>
        </pc:picChg>
        <pc:picChg chg="mod">
          <ac:chgData name="Margot De Pauw" userId="ff91cfd3-9220-4e03-b827-a4ee8068399d" providerId="ADAL" clId="{227785E4-E897-4780-B1DE-F6031874B212}" dt="2020-05-28T17:44:08.311" v="591" actId="1076"/>
          <ac:picMkLst>
            <pc:docMk/>
            <pc:sldMk cId="30544260" sldId="263"/>
            <ac:picMk id="5" creationId="{13391022-2100-4ABE-B424-30B61A92559C}"/>
          </ac:picMkLst>
        </pc:picChg>
        <pc:picChg chg="del">
          <ac:chgData name="Margot De Pauw" userId="ff91cfd3-9220-4e03-b827-a4ee8068399d" providerId="ADAL" clId="{227785E4-E897-4780-B1DE-F6031874B212}" dt="2020-05-28T17:44:04.074" v="589" actId="478"/>
          <ac:picMkLst>
            <pc:docMk/>
            <pc:sldMk cId="30544260" sldId="263"/>
            <ac:picMk id="6" creationId="{DFA979BD-4E88-4015-A341-3A76DD0036F6}"/>
          </ac:picMkLst>
        </pc:picChg>
      </pc:sldChg>
      <pc:sldChg chg="addSp delSp modSp add">
        <pc:chgData name="Margot De Pauw" userId="ff91cfd3-9220-4e03-b827-a4ee8068399d" providerId="ADAL" clId="{227785E4-E897-4780-B1DE-F6031874B212}" dt="2020-05-29T08:21:28.873" v="1183" actId="20577"/>
        <pc:sldMkLst>
          <pc:docMk/>
          <pc:sldMk cId="748341156" sldId="264"/>
        </pc:sldMkLst>
        <pc:spChg chg="mod">
          <ac:chgData name="Margot De Pauw" userId="ff91cfd3-9220-4e03-b827-a4ee8068399d" providerId="ADAL" clId="{227785E4-E897-4780-B1DE-F6031874B212}" dt="2020-05-29T08:21:28.873" v="1183" actId="20577"/>
          <ac:spMkLst>
            <pc:docMk/>
            <pc:sldMk cId="748341156" sldId="264"/>
            <ac:spMk id="2" creationId="{AE2C7563-49CC-4A95-B8A9-1189C1CE6417}"/>
          </ac:spMkLst>
        </pc:spChg>
        <pc:spChg chg="mod">
          <ac:chgData name="Margot De Pauw" userId="ff91cfd3-9220-4e03-b827-a4ee8068399d" providerId="ADAL" clId="{227785E4-E897-4780-B1DE-F6031874B212}" dt="2020-05-29T08:16:58.133" v="1161" actId="20577"/>
          <ac:spMkLst>
            <pc:docMk/>
            <pc:sldMk cId="748341156" sldId="264"/>
            <ac:spMk id="3" creationId="{FA8BA756-D5E9-4CF7-9422-DE10107CA025}"/>
          </ac:spMkLst>
        </pc:spChg>
        <pc:spChg chg="add mod">
          <ac:chgData name="Margot De Pauw" userId="ff91cfd3-9220-4e03-b827-a4ee8068399d" providerId="ADAL" clId="{227785E4-E897-4780-B1DE-F6031874B212}" dt="2020-05-29T08:10:59.189" v="906" actId="207"/>
          <ac:spMkLst>
            <pc:docMk/>
            <pc:sldMk cId="748341156" sldId="264"/>
            <ac:spMk id="8" creationId="{FBDE5128-2C31-40F2-B157-8AFA23B1F188}"/>
          </ac:spMkLst>
        </pc:spChg>
        <pc:spChg chg="add mod">
          <ac:chgData name="Margot De Pauw" userId="ff91cfd3-9220-4e03-b827-a4ee8068399d" providerId="ADAL" clId="{227785E4-E897-4780-B1DE-F6031874B212}" dt="2020-05-29T08:13:25.943" v="1043" actId="1076"/>
          <ac:spMkLst>
            <pc:docMk/>
            <pc:sldMk cId="748341156" sldId="264"/>
            <ac:spMk id="9" creationId="{49DB3320-C179-48E2-853C-6AA00EEE1A63}"/>
          </ac:spMkLst>
        </pc:spChg>
        <pc:picChg chg="del">
          <ac:chgData name="Margot De Pauw" userId="ff91cfd3-9220-4e03-b827-a4ee8068399d" providerId="ADAL" clId="{227785E4-E897-4780-B1DE-F6031874B212}" dt="2020-05-29T07:43:21.329" v="606" actId="478"/>
          <ac:picMkLst>
            <pc:docMk/>
            <pc:sldMk cId="748341156" sldId="264"/>
            <ac:picMk id="4" creationId="{A22EA1F8-1A6C-4FAD-94D0-C68C19C44965}"/>
          </ac:picMkLst>
        </pc:picChg>
        <pc:picChg chg="add mod">
          <ac:chgData name="Margot De Pauw" userId="ff91cfd3-9220-4e03-b827-a4ee8068399d" providerId="ADAL" clId="{227785E4-E897-4780-B1DE-F6031874B212}" dt="2020-05-29T08:08:03.975" v="790" actId="14100"/>
          <ac:picMkLst>
            <pc:docMk/>
            <pc:sldMk cId="748341156" sldId="264"/>
            <ac:picMk id="5" creationId="{EAED1197-5BDA-4CEE-8389-1538BCA4D845}"/>
          </ac:picMkLst>
        </pc:picChg>
        <pc:picChg chg="add mod">
          <ac:chgData name="Margot De Pauw" userId="ff91cfd3-9220-4e03-b827-a4ee8068399d" providerId="ADAL" clId="{227785E4-E897-4780-B1DE-F6031874B212}" dt="2020-05-29T08:08:01.351" v="789" actId="14100"/>
          <ac:picMkLst>
            <pc:docMk/>
            <pc:sldMk cId="748341156" sldId="264"/>
            <ac:picMk id="6" creationId="{3E343104-2440-45F7-810D-3E3BF82A93DE}"/>
          </ac:picMkLst>
        </pc:picChg>
        <pc:picChg chg="add mod">
          <ac:chgData name="Margot De Pauw" userId="ff91cfd3-9220-4e03-b827-a4ee8068399d" providerId="ADAL" clId="{227785E4-E897-4780-B1DE-F6031874B212}" dt="2020-05-29T08:13:22.254" v="1042" actId="14100"/>
          <ac:picMkLst>
            <pc:docMk/>
            <pc:sldMk cId="748341156" sldId="264"/>
            <ac:picMk id="7" creationId="{C0D53C43-91F4-4F19-81F5-147632515659}"/>
          </ac:picMkLst>
        </pc:picChg>
        <pc:picChg chg="add mod">
          <ac:chgData name="Margot De Pauw" userId="ff91cfd3-9220-4e03-b827-a4ee8068399d" providerId="ADAL" clId="{227785E4-E897-4780-B1DE-F6031874B212}" dt="2020-05-29T08:17:04.838" v="1163" actId="1076"/>
          <ac:picMkLst>
            <pc:docMk/>
            <pc:sldMk cId="748341156" sldId="264"/>
            <ac:picMk id="10" creationId="{158E080E-1BA7-4CAE-89C9-9E8373640CCC}"/>
          </ac:picMkLst>
        </pc:picChg>
        <pc:picChg chg="add mod">
          <ac:chgData name="Margot De Pauw" userId="ff91cfd3-9220-4e03-b827-a4ee8068399d" providerId="ADAL" clId="{227785E4-E897-4780-B1DE-F6031874B212}" dt="2020-05-29T08:17:03.038" v="1162" actId="1076"/>
          <ac:picMkLst>
            <pc:docMk/>
            <pc:sldMk cId="748341156" sldId="264"/>
            <ac:picMk id="11" creationId="{68F8556D-9F2A-45F1-A845-85179234665F}"/>
          </ac:picMkLst>
        </pc:picChg>
      </pc:sldChg>
      <pc:sldChg chg="delSp modSp add">
        <pc:chgData name="Margot De Pauw" userId="ff91cfd3-9220-4e03-b827-a4ee8068399d" providerId="ADAL" clId="{227785E4-E897-4780-B1DE-F6031874B212}" dt="2020-05-29T21:06:03.209" v="1744" actId="5793"/>
        <pc:sldMkLst>
          <pc:docMk/>
          <pc:sldMk cId="226542827" sldId="265"/>
        </pc:sldMkLst>
        <pc:spChg chg="mod">
          <ac:chgData name="Margot De Pauw" userId="ff91cfd3-9220-4e03-b827-a4ee8068399d" providerId="ADAL" clId="{227785E4-E897-4780-B1DE-F6031874B212}" dt="2020-05-29T12:19:58.688" v="1256" actId="20577"/>
          <ac:spMkLst>
            <pc:docMk/>
            <pc:sldMk cId="226542827" sldId="265"/>
            <ac:spMk id="2" creationId="{AE2C7563-49CC-4A95-B8A9-1189C1CE6417}"/>
          </ac:spMkLst>
        </pc:spChg>
        <pc:spChg chg="mod">
          <ac:chgData name="Margot De Pauw" userId="ff91cfd3-9220-4e03-b827-a4ee8068399d" providerId="ADAL" clId="{227785E4-E897-4780-B1DE-F6031874B212}" dt="2020-05-29T21:06:03.209" v="1744" actId="5793"/>
          <ac:spMkLst>
            <pc:docMk/>
            <pc:sldMk cId="226542827" sldId="265"/>
            <ac:spMk id="3" creationId="{FA8BA756-D5E9-4CF7-9422-DE10107CA025}"/>
          </ac:spMkLst>
        </pc:spChg>
        <pc:picChg chg="del">
          <ac:chgData name="Margot De Pauw" userId="ff91cfd3-9220-4e03-b827-a4ee8068399d" providerId="ADAL" clId="{227785E4-E897-4780-B1DE-F6031874B212}" dt="2020-05-29T12:19:21.319" v="1185" actId="478"/>
          <ac:picMkLst>
            <pc:docMk/>
            <pc:sldMk cId="226542827" sldId="265"/>
            <ac:picMk id="6" creationId="{DFA979BD-4E88-4015-A341-3A76DD0036F6}"/>
          </ac:picMkLst>
        </pc:picChg>
      </pc:sldChg>
      <pc:sldChg chg="addSp delSp modSp add">
        <pc:chgData name="Margot De Pauw" userId="ff91cfd3-9220-4e03-b827-a4ee8068399d" providerId="ADAL" clId="{227785E4-E897-4780-B1DE-F6031874B212}" dt="2020-05-29T21:51:04.376" v="1753" actId="1076"/>
        <pc:sldMkLst>
          <pc:docMk/>
          <pc:sldMk cId="2945660218" sldId="266"/>
        </pc:sldMkLst>
        <pc:spChg chg="del mod">
          <ac:chgData name="Margot De Pauw" userId="ff91cfd3-9220-4e03-b827-a4ee8068399d" providerId="ADAL" clId="{227785E4-E897-4780-B1DE-F6031874B212}" dt="2020-05-29T21:49:19.854" v="1749" actId="478"/>
          <ac:spMkLst>
            <pc:docMk/>
            <pc:sldMk cId="2945660218" sldId="266"/>
            <ac:spMk id="3" creationId="{FA8BA756-D5E9-4CF7-9422-DE10107CA025}"/>
          </ac:spMkLst>
        </pc:spChg>
        <pc:picChg chg="add mod">
          <ac:chgData name="Margot De Pauw" userId="ff91cfd3-9220-4e03-b827-a4ee8068399d" providerId="ADAL" clId="{227785E4-E897-4780-B1DE-F6031874B212}" dt="2020-05-29T21:51:04.376" v="1753" actId="1076"/>
          <ac:picMkLst>
            <pc:docMk/>
            <pc:sldMk cId="2945660218" sldId="266"/>
            <ac:picMk id="4" creationId="{DD7B6710-9B56-40DC-90F7-70360C903827}"/>
          </ac:picMkLst>
        </pc:picChg>
        <pc:picChg chg="add mod">
          <ac:chgData name="Margot De Pauw" userId="ff91cfd3-9220-4e03-b827-a4ee8068399d" providerId="ADAL" clId="{227785E4-E897-4780-B1DE-F6031874B212}" dt="2020-05-29T21:50:59.433" v="1752" actId="1076"/>
          <ac:picMkLst>
            <pc:docMk/>
            <pc:sldMk cId="2945660218" sldId="266"/>
            <ac:picMk id="5" creationId="{2F3A1DC2-3FBB-4005-AE58-3B8C90BF5078}"/>
          </ac:picMkLst>
        </pc:picChg>
      </pc:sldChg>
      <pc:sldChg chg="modSp">
        <pc:chgData name="Margot De Pauw" userId="ff91cfd3-9220-4e03-b827-a4ee8068399d" providerId="ADAL" clId="{227785E4-E897-4780-B1DE-F6031874B212}" dt="2020-06-05T09:48:39.846" v="3342" actId="20577"/>
        <pc:sldMkLst>
          <pc:docMk/>
          <pc:sldMk cId="1429751300" sldId="268"/>
        </pc:sldMkLst>
        <pc:spChg chg="mod">
          <ac:chgData name="Margot De Pauw" userId="ff91cfd3-9220-4e03-b827-a4ee8068399d" providerId="ADAL" clId="{227785E4-E897-4780-B1DE-F6031874B212}" dt="2020-06-05T09:48:39.846" v="3342" actId="20577"/>
          <ac:spMkLst>
            <pc:docMk/>
            <pc:sldMk cId="1429751300" sldId="268"/>
            <ac:spMk id="3" creationId="{9761466D-D366-4CB1-87BC-78FA90F22707}"/>
          </ac:spMkLst>
        </pc:spChg>
      </pc:sldChg>
      <pc:sldChg chg="modSp new add">
        <pc:chgData name="Margot De Pauw" userId="ff91cfd3-9220-4e03-b827-a4ee8068399d" providerId="ADAL" clId="{227785E4-E897-4780-B1DE-F6031874B212}" dt="2020-06-05T09:19:53.939" v="2833" actId="20577"/>
        <pc:sldMkLst>
          <pc:docMk/>
          <pc:sldMk cId="265870514" sldId="269"/>
        </pc:sldMkLst>
        <pc:spChg chg="mod">
          <ac:chgData name="Margot De Pauw" userId="ff91cfd3-9220-4e03-b827-a4ee8068399d" providerId="ADAL" clId="{227785E4-E897-4780-B1DE-F6031874B212}" dt="2020-06-04T09:29:38.810" v="2064" actId="20577"/>
          <ac:spMkLst>
            <pc:docMk/>
            <pc:sldMk cId="265870514" sldId="269"/>
            <ac:spMk id="2" creationId="{CA8283BD-F15F-49C7-BB58-E16C5C4073E3}"/>
          </ac:spMkLst>
        </pc:spChg>
        <pc:spChg chg="mod">
          <ac:chgData name="Margot De Pauw" userId="ff91cfd3-9220-4e03-b827-a4ee8068399d" providerId="ADAL" clId="{227785E4-E897-4780-B1DE-F6031874B212}" dt="2020-06-05T09:19:53.939" v="2833" actId="20577"/>
          <ac:spMkLst>
            <pc:docMk/>
            <pc:sldMk cId="265870514" sldId="269"/>
            <ac:spMk id="3" creationId="{701FFC47-01AE-48CA-BE38-A6D647DD3891}"/>
          </ac:spMkLst>
        </pc:spChg>
      </pc:sldChg>
      <pc:sldChg chg="addSp modSp new add">
        <pc:chgData name="Margot De Pauw" userId="ff91cfd3-9220-4e03-b827-a4ee8068399d" providerId="ADAL" clId="{227785E4-E897-4780-B1DE-F6031874B212}" dt="2020-06-04T11:44:35.505" v="2793" actId="207"/>
        <pc:sldMkLst>
          <pc:docMk/>
          <pc:sldMk cId="1987397801" sldId="270"/>
        </pc:sldMkLst>
        <pc:spChg chg="mod">
          <ac:chgData name="Margot De Pauw" userId="ff91cfd3-9220-4e03-b827-a4ee8068399d" providerId="ADAL" clId="{227785E4-E897-4780-B1DE-F6031874B212}" dt="2020-06-04T09:39:58.210" v="2485" actId="20577"/>
          <ac:spMkLst>
            <pc:docMk/>
            <pc:sldMk cId="1987397801" sldId="270"/>
            <ac:spMk id="2" creationId="{B77077F9-D2FA-419B-A2A6-749D4A595A5F}"/>
          </ac:spMkLst>
        </pc:spChg>
        <pc:spChg chg="mod">
          <ac:chgData name="Margot De Pauw" userId="ff91cfd3-9220-4e03-b827-a4ee8068399d" providerId="ADAL" clId="{227785E4-E897-4780-B1DE-F6031874B212}" dt="2020-06-04T09:48:09.988" v="2760" actId="20577"/>
          <ac:spMkLst>
            <pc:docMk/>
            <pc:sldMk cId="1987397801" sldId="270"/>
            <ac:spMk id="3" creationId="{0C73BF78-FBEF-46C5-AECC-D352421AF02D}"/>
          </ac:spMkLst>
        </pc:spChg>
        <pc:spChg chg="add mod">
          <ac:chgData name="Margot De Pauw" userId="ff91cfd3-9220-4e03-b827-a4ee8068399d" providerId="ADAL" clId="{227785E4-E897-4780-B1DE-F6031874B212}" dt="2020-06-04T11:44:06.044" v="2764" actId="1582"/>
          <ac:spMkLst>
            <pc:docMk/>
            <pc:sldMk cId="1987397801" sldId="270"/>
            <ac:spMk id="5" creationId="{D61A4118-5AB3-4A2F-94F1-842050E30C4A}"/>
          </ac:spMkLst>
        </pc:spChg>
        <pc:spChg chg="add mod">
          <ac:chgData name="Margot De Pauw" userId="ff91cfd3-9220-4e03-b827-a4ee8068399d" providerId="ADAL" clId="{227785E4-E897-4780-B1DE-F6031874B212}" dt="2020-06-04T11:44:35.505" v="2793" actId="207"/>
          <ac:spMkLst>
            <pc:docMk/>
            <pc:sldMk cId="1987397801" sldId="270"/>
            <ac:spMk id="8" creationId="{C8526457-129A-49C5-9EA8-BF076F897DBA}"/>
          </ac:spMkLst>
        </pc:spChg>
        <pc:picChg chg="add mod">
          <ac:chgData name="Margot De Pauw" userId="ff91cfd3-9220-4e03-b827-a4ee8068399d" providerId="ADAL" clId="{227785E4-E897-4780-B1DE-F6031874B212}" dt="2020-06-04T09:46:44.628" v="2489" actId="14100"/>
          <ac:picMkLst>
            <pc:docMk/>
            <pc:sldMk cId="1987397801" sldId="270"/>
            <ac:picMk id="4" creationId="{6295668F-D505-48C5-892E-580C1B09826C}"/>
          </ac:picMkLst>
        </pc:picChg>
        <pc:cxnChg chg="add mod">
          <ac:chgData name="Margot De Pauw" userId="ff91cfd3-9220-4e03-b827-a4ee8068399d" providerId="ADAL" clId="{227785E4-E897-4780-B1DE-F6031874B212}" dt="2020-06-04T11:44:11.010" v="2766" actId="13822"/>
          <ac:cxnSpMkLst>
            <pc:docMk/>
            <pc:sldMk cId="1987397801" sldId="270"/>
            <ac:cxnSpMk id="7" creationId="{D18A0995-4135-4D11-BA07-E45B4A5A86E7}"/>
          </ac:cxnSpMkLst>
        </pc:cxnChg>
      </pc:sldChg>
      <pc:sldChg chg="modSp new add">
        <pc:chgData name="Margot De Pauw" userId="ff91cfd3-9220-4e03-b827-a4ee8068399d" providerId="ADAL" clId="{227785E4-E897-4780-B1DE-F6031874B212}" dt="2020-06-05T09:44:09.802" v="3309" actId="20577"/>
        <pc:sldMkLst>
          <pc:docMk/>
          <pc:sldMk cId="3092109684" sldId="271"/>
        </pc:sldMkLst>
        <pc:spChg chg="mod">
          <ac:chgData name="Margot De Pauw" userId="ff91cfd3-9220-4e03-b827-a4ee8068399d" providerId="ADAL" clId="{227785E4-E897-4780-B1DE-F6031874B212}" dt="2020-06-05T09:38:47.483" v="2838" actId="20577"/>
          <ac:spMkLst>
            <pc:docMk/>
            <pc:sldMk cId="3092109684" sldId="271"/>
            <ac:spMk id="2" creationId="{78B7A5A0-3956-4D53-BE46-2736BFCB2509}"/>
          </ac:spMkLst>
        </pc:spChg>
        <pc:spChg chg="mod">
          <ac:chgData name="Margot De Pauw" userId="ff91cfd3-9220-4e03-b827-a4ee8068399d" providerId="ADAL" clId="{227785E4-E897-4780-B1DE-F6031874B212}" dt="2020-06-05T09:44:09.802" v="3309" actId="20577"/>
          <ac:spMkLst>
            <pc:docMk/>
            <pc:sldMk cId="3092109684" sldId="271"/>
            <ac:spMk id="3" creationId="{E56D5EFE-1051-430F-B289-6F6E49A1750F}"/>
          </ac:spMkLst>
        </pc:spChg>
      </pc:sldChg>
      <pc:sldChg chg="addSp delSp modSp add mod">
        <pc:chgData name="Margot De Pauw" userId="ff91cfd3-9220-4e03-b827-a4ee8068399d" providerId="ADAL" clId="{227785E4-E897-4780-B1DE-F6031874B212}" dt="2020-06-05T10:29:08.599" v="3482" actId="1076"/>
        <pc:sldMkLst>
          <pc:docMk/>
          <pc:sldMk cId="2009739893" sldId="272"/>
        </pc:sldMkLst>
        <pc:spChg chg="mod">
          <ac:chgData name="Margot De Pauw" userId="ff91cfd3-9220-4e03-b827-a4ee8068399d" providerId="ADAL" clId="{227785E4-E897-4780-B1DE-F6031874B212}" dt="2020-06-05T09:50:44.035" v="3464" actId="20577"/>
          <ac:spMkLst>
            <pc:docMk/>
            <pc:sldMk cId="2009739893" sldId="272"/>
            <ac:spMk id="2" creationId="{AE2C7563-49CC-4A95-B8A9-1189C1CE6417}"/>
          </ac:spMkLst>
        </pc:spChg>
        <pc:spChg chg="mod">
          <ac:chgData name="Margot De Pauw" userId="ff91cfd3-9220-4e03-b827-a4ee8068399d" providerId="ADAL" clId="{227785E4-E897-4780-B1DE-F6031874B212}" dt="2020-06-05T10:26:21.509" v="3471" actId="6549"/>
          <ac:spMkLst>
            <pc:docMk/>
            <pc:sldMk cId="2009739893" sldId="272"/>
            <ac:spMk id="3" creationId="{9761466D-D366-4CB1-87BC-78FA90F22707}"/>
          </ac:spMkLst>
        </pc:spChg>
        <pc:graphicFrameChg chg="add del">
          <ac:chgData name="Margot De Pauw" userId="ff91cfd3-9220-4e03-b827-a4ee8068399d" providerId="ADAL" clId="{227785E4-E897-4780-B1DE-F6031874B212}" dt="2020-06-05T10:27:54.667" v="3478" actId="478"/>
          <ac:graphicFrameMkLst>
            <pc:docMk/>
            <pc:sldMk cId="2009739893" sldId="272"/>
            <ac:graphicFrameMk id="10" creationId="{FE9EA79B-890D-4D2F-8FB3-CC361225B570}"/>
          </ac:graphicFrameMkLst>
        </pc:graphicFrameChg>
        <pc:picChg chg="del">
          <ac:chgData name="Margot De Pauw" userId="ff91cfd3-9220-4e03-b827-a4ee8068399d" providerId="ADAL" clId="{227785E4-E897-4780-B1DE-F6031874B212}" dt="2020-06-05T10:26:26.923" v="3472" actId="478"/>
          <ac:picMkLst>
            <pc:docMk/>
            <pc:sldMk cId="2009739893" sldId="272"/>
            <ac:picMk id="4" creationId="{9A7027E2-28A5-43F0-BC84-C5EE7887BFEF}"/>
          </ac:picMkLst>
        </pc:picChg>
        <pc:picChg chg="del">
          <ac:chgData name="Margot De Pauw" userId="ff91cfd3-9220-4e03-b827-a4ee8068399d" providerId="ADAL" clId="{227785E4-E897-4780-B1DE-F6031874B212}" dt="2020-06-05T10:26:29.572" v="3475" actId="478"/>
          <ac:picMkLst>
            <pc:docMk/>
            <pc:sldMk cId="2009739893" sldId="272"/>
            <ac:picMk id="5" creationId="{1F402326-7EA2-46E8-BF13-84CE9B982FB2}"/>
          </ac:picMkLst>
        </pc:picChg>
        <pc:picChg chg="add mod">
          <ac:chgData name="Margot De Pauw" userId="ff91cfd3-9220-4e03-b827-a4ee8068399d" providerId="ADAL" clId="{227785E4-E897-4780-B1DE-F6031874B212}" dt="2020-06-05T10:28:25.708" v="3480" actId="1076"/>
          <ac:picMkLst>
            <pc:docMk/>
            <pc:sldMk cId="2009739893" sldId="272"/>
            <ac:picMk id="6" creationId="{57FCEC55-AA21-4382-85CC-20687B0B0538}"/>
          </ac:picMkLst>
        </pc:picChg>
        <pc:picChg chg="add mod">
          <ac:chgData name="Margot De Pauw" userId="ff91cfd3-9220-4e03-b827-a4ee8068399d" providerId="ADAL" clId="{227785E4-E897-4780-B1DE-F6031874B212}" dt="2020-06-05T10:29:08.599" v="3482" actId="1076"/>
          <ac:picMkLst>
            <pc:docMk/>
            <pc:sldMk cId="2009739893" sldId="272"/>
            <ac:picMk id="7" creationId="{B9720F0E-941E-49D9-9C0E-C23F3A411B20}"/>
          </ac:picMkLst>
        </pc:picChg>
        <pc:picChg chg="del">
          <ac:chgData name="Margot De Pauw" userId="ff91cfd3-9220-4e03-b827-a4ee8068399d" providerId="ADAL" clId="{227785E4-E897-4780-B1DE-F6031874B212}" dt="2020-06-05T10:26:27.982" v="3473" actId="478"/>
          <ac:picMkLst>
            <pc:docMk/>
            <pc:sldMk cId="2009739893" sldId="272"/>
            <ac:picMk id="8" creationId="{CF6D3D79-02DF-4253-B8DA-AD03FE81FE09}"/>
          </ac:picMkLst>
        </pc:picChg>
        <pc:picChg chg="del">
          <ac:chgData name="Margot De Pauw" userId="ff91cfd3-9220-4e03-b827-a4ee8068399d" providerId="ADAL" clId="{227785E4-E897-4780-B1DE-F6031874B212}" dt="2020-06-05T10:26:28.864" v="3474" actId="478"/>
          <ac:picMkLst>
            <pc:docMk/>
            <pc:sldMk cId="2009739893" sldId="272"/>
            <ac:picMk id="9" creationId="{C87B48D7-F765-4099-BD31-9D413F77E8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47B41-E458-4765-8C39-5482AA751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6728637-13F0-4340-8212-2460E6399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0A2CD6A-A5F2-4D12-BC91-4D888347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8/06/2020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974C76A-41B5-4E7B-9C0F-9666CBDE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B888D9-1257-4904-82EF-5ABED9AD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25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0864D-DE63-4AA0-B5E5-941281FE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0A46A88-5564-4706-960F-5F5CFE265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8A5129-591F-4B2E-889D-1FDF4C88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8/06/2020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B2F8896-A8D1-4744-97CE-0D9A82F1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5299EE-E10A-4798-AF31-4987DEFD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710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931670-DEA2-4925-90C1-AF44566B0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B390D56-6D19-439F-B91A-0BF40B43F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55DDB4-6654-4809-A7E3-DF550681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8/06/2020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617A68-54D2-47CB-84A0-FD7E9B4A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177BAC-6DEC-4CE5-B31A-5DE505DD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26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9D5771-00E4-440D-83A6-75BF791F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267775-A3C8-4D1B-AB55-427A804C7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EC16B9-AA89-494D-8210-166143BA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8/06/2020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EC6DAB-62C5-4FDD-86CA-A89C6604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184DA2-6BCF-4CB5-80CE-2B8C97F2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02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41882-4A08-4747-B757-251E1EEE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DD949ED-3EDB-4B6B-AA8B-7AE4D90C8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AF1A46-5C58-4DDB-B118-EFE07E0B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8/06/2020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89E16D-DA14-4A88-AE28-A655F241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D025C14-6949-49A6-82E8-99F09EC0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538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93FDA9-7063-4CC7-99FF-00D8545F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37ABD5-FD49-4AC2-9716-7B6B4553A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FF0A992-1615-49CF-8AC8-1E927649D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A0476D3-272B-4499-9D42-F7BE81F3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8/06/2020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0554EC7-02B1-4354-AE36-A06B8513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A6CDF60-9EAD-4CB4-8EB3-3D0FF68A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651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87080-0A65-4189-B697-9F47B7A54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5CB0196-42CF-4689-8047-0E2377D23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F840B69-422C-46E5-B83A-1BA9FD762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D73D7A3-C8F0-46B9-BC2C-B3FFEBC86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BBB9E5A-6B7C-43A5-A314-F40B5D1E4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F19064A-8422-4D7D-80D0-F2E044C1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8/06/2020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64C224F-0043-4C71-BE70-9827F466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8A5C831-E224-4D71-90BD-25E851A5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544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8A61A-09E7-4549-8806-09727A21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51A8CB3-E2AE-487B-B029-82AAA21D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8/06/2020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5B7C0AB-311F-4267-B121-38341C58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4236ACB-30F4-4EED-AE64-5E6CB3BC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80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99FE8DE-8409-45D3-A5D2-D95099EE7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8/06/2020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A0DFF6D-3116-4025-8C55-4B8AB135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8830623-F4C1-4246-ABE4-C92629B7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44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8EACB-CB54-44AE-A667-12E4F1DD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CDDFD3-6DC9-4349-876C-6FC92FB29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5523B5-5DA7-442B-BE3F-5FF81E445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998EF2C-8175-4306-83BC-161DB89F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8/06/2020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84F1095-ACA5-4EC3-B28D-0E43EC68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D535526-8E1C-4813-81D1-379D029C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461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0FDB9-E552-44D8-8974-92830170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F6DF210-3F23-484D-BC79-20EE8476C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83ACFF4-2F09-4FAD-A196-C8FEBF889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A1F2CD1-AFC1-43DB-B47D-507DBC0A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6F6-08B4-4D43-8044-4A86E6E6818F}" type="datetimeFigureOut">
              <a:rPr lang="nl-BE" smtClean="0"/>
              <a:t>8/06/2020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0579B6-EC5C-4E82-A687-D1C9C4CE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87649A7-E75E-4436-B053-EA8B72F9F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289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3EE72CD-4881-4A7E-8697-61A94CA6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24D7B3-0DEE-46D1-806F-96A2020CD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34BB13-7F17-481F-ACBC-B6ADA9014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676F6-08B4-4D43-8044-4A86E6E6818F}" type="datetimeFigureOut">
              <a:rPr lang="nl-BE" smtClean="0"/>
              <a:t>8/06/2020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3633B3-8FAA-4328-B87D-9ECB20F8D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2A9370-76A7-4D17-870A-AE29BADE9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7AB3B-E22C-4857-810B-45D59D856D6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685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81528-0660-4E77-80EE-104F0C6E4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Solar collector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4727073-C253-4D10-BEF0-ED4C0D58F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5873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/>
              <a:t>Incident </a:t>
            </a:r>
            <a:r>
              <a:rPr lang="nl-BE" sz="3600" dirty="0" err="1"/>
              <a:t>angle</a:t>
            </a:r>
            <a:r>
              <a:rPr lang="nl-BE" sz="3600" dirty="0"/>
              <a:t> in </a:t>
            </a:r>
            <a:r>
              <a:rPr lang="nl-BE" sz="3600" dirty="0" err="1"/>
              <a:t>longitudinal</a:t>
            </a:r>
            <a:r>
              <a:rPr lang="nl-BE" sz="3600" dirty="0"/>
              <a:t> </a:t>
            </a:r>
            <a:r>
              <a:rPr lang="nl-BE" sz="3600" dirty="0" err="1"/>
              <a:t>and</a:t>
            </a:r>
            <a:r>
              <a:rPr lang="nl-BE" sz="3600" dirty="0"/>
              <a:t> </a:t>
            </a:r>
            <a:r>
              <a:rPr lang="nl-BE" sz="3600" dirty="0" err="1"/>
              <a:t>transversal</a:t>
            </a:r>
            <a:r>
              <a:rPr lang="nl-BE" sz="3600" dirty="0"/>
              <a:t> </a:t>
            </a:r>
            <a:r>
              <a:rPr lang="nl-BE" sz="3600" dirty="0" err="1"/>
              <a:t>direction</a:t>
            </a:r>
            <a:endParaRPr lang="nl-BE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8BA756-D5E9-4CF7-9422-DE10107C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10515600" cy="5309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/>
              <a:t>Cf Solar </a:t>
            </a:r>
            <a:r>
              <a:rPr lang="nl-BE" sz="2000" dirty="0" err="1"/>
              <a:t>transmittance</a:t>
            </a:r>
            <a:r>
              <a:rPr lang="nl-BE" sz="2000" dirty="0"/>
              <a:t> </a:t>
            </a:r>
            <a:r>
              <a:rPr lang="nl-BE" sz="2000" dirty="0" err="1"/>
              <a:t>characteristics</a:t>
            </a:r>
            <a:r>
              <a:rPr lang="nl-BE" sz="2000" dirty="0"/>
              <a:t> of </a:t>
            </a:r>
            <a:r>
              <a:rPr lang="nl-BE" sz="2000" dirty="0" err="1"/>
              <a:t>evacuated</a:t>
            </a:r>
            <a:r>
              <a:rPr lang="nl-BE" sz="2000" dirty="0"/>
              <a:t> </a:t>
            </a:r>
            <a:r>
              <a:rPr lang="nl-BE" sz="2000" dirty="0" err="1"/>
              <a:t>tubular</a:t>
            </a:r>
            <a:r>
              <a:rPr lang="nl-BE" sz="2000" dirty="0"/>
              <a:t> collectors </a:t>
            </a:r>
            <a:r>
              <a:rPr lang="nl-BE" sz="2000" dirty="0" err="1"/>
              <a:t>with</a:t>
            </a:r>
            <a:r>
              <a:rPr lang="nl-BE" sz="2000" dirty="0"/>
              <a:t> diffuse black collectors. P.-H. Theunissen, W.A. Beckman</a:t>
            </a:r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000" dirty="0"/>
              <a:t>But, in (15) </a:t>
            </a:r>
            <a:r>
              <a:rPr lang="nl-BE" sz="2000" dirty="0" err="1"/>
              <a:t>and</a:t>
            </a:r>
            <a:r>
              <a:rPr lang="nl-BE" sz="2000" dirty="0"/>
              <a:t> (16) </a:t>
            </a:r>
            <a:r>
              <a:rPr lang="el-GR" sz="2000" dirty="0"/>
              <a:t>Ψ</a:t>
            </a:r>
            <a:r>
              <a:rPr lang="nl-BE" sz="2000" dirty="0"/>
              <a:t> is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angle</a:t>
            </a:r>
            <a:r>
              <a:rPr lang="nl-BE" sz="2000" dirty="0"/>
              <a:t> </a:t>
            </a:r>
            <a:r>
              <a:rPr lang="nl-BE" sz="2000" dirty="0" err="1"/>
              <a:t>between</a:t>
            </a:r>
            <a:r>
              <a:rPr lang="nl-BE" sz="2000" dirty="0"/>
              <a:t> collector 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dirty="0" err="1"/>
              <a:t>sollar</a:t>
            </a:r>
            <a:r>
              <a:rPr lang="nl-BE" sz="2000" dirty="0"/>
              <a:t> </a:t>
            </a:r>
            <a:r>
              <a:rPr lang="nl-BE" sz="2000" dirty="0" err="1"/>
              <a:t>azimuth</a:t>
            </a:r>
            <a:r>
              <a:rPr lang="nl-BE" sz="2000" dirty="0"/>
              <a:t> </a:t>
            </a:r>
            <a:r>
              <a:rPr lang="nl-BE" sz="2000" u="sng" dirty="0"/>
              <a:t>in </a:t>
            </a:r>
            <a:r>
              <a:rPr lang="nl-BE" sz="2000" u="sng" dirty="0" err="1"/>
              <a:t>the</a:t>
            </a:r>
            <a:r>
              <a:rPr lang="nl-BE" sz="2000" u="sng" dirty="0"/>
              <a:t> collector </a:t>
            </a:r>
            <a:r>
              <a:rPr lang="nl-BE" sz="2000" u="sng" dirty="0" err="1"/>
              <a:t>plane</a:t>
            </a:r>
            <a:r>
              <a:rPr lang="nl-BE" sz="2000" dirty="0"/>
              <a:t>, </a:t>
            </a:r>
            <a:r>
              <a:rPr lang="nl-BE" sz="2000" dirty="0" err="1"/>
              <a:t>so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non-</a:t>
            </a:r>
            <a:r>
              <a:rPr lang="nl-BE" sz="2000" dirty="0" err="1"/>
              <a:t>horizontal</a:t>
            </a:r>
            <a:r>
              <a:rPr lang="nl-BE" sz="2000" dirty="0"/>
              <a:t> collector </a:t>
            </a:r>
            <a:r>
              <a:rPr lang="nl-BE" sz="2000" dirty="0" err="1"/>
              <a:t>with</a:t>
            </a:r>
            <a:r>
              <a:rPr lang="nl-BE" sz="2000" dirty="0"/>
              <a:t> </a:t>
            </a:r>
            <a:r>
              <a:rPr lang="nl-BE" sz="2000" dirty="0" err="1"/>
              <a:t>slope</a:t>
            </a:r>
            <a:r>
              <a:rPr lang="nl-BE" sz="2000" dirty="0"/>
              <a:t> </a:t>
            </a:r>
            <a:r>
              <a:rPr lang="el-GR" sz="2000" dirty="0"/>
              <a:t>β</a:t>
            </a:r>
            <a:r>
              <a:rPr lang="nl-BE" sz="2000" dirty="0"/>
              <a:t>:</a:t>
            </a:r>
          </a:p>
          <a:p>
            <a:pPr marL="0" indent="0">
              <a:buNone/>
            </a:pPr>
            <a:endParaRPr lang="nl-BE" sz="20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FA979BD-4E88-4015-A341-3A76DD003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98"/>
          <a:stretch/>
        </p:blipFill>
        <p:spPr>
          <a:xfrm>
            <a:off x="1066856" y="3074809"/>
            <a:ext cx="4718026" cy="352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9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 err="1"/>
              <a:t>comparison</a:t>
            </a:r>
            <a:r>
              <a:rPr lang="nl-BE" sz="3600" dirty="0"/>
              <a:t> </a:t>
            </a:r>
            <a:r>
              <a:rPr lang="nl-BE" sz="3600" dirty="0" err="1"/>
              <a:t>matlab</a:t>
            </a:r>
            <a:r>
              <a:rPr lang="nl-BE" sz="3600" dirty="0"/>
              <a:t> model </a:t>
            </a:r>
            <a:r>
              <a:rPr lang="nl-BE" sz="3600" dirty="0" err="1"/>
              <a:t>with</a:t>
            </a:r>
            <a:r>
              <a:rPr lang="nl-BE" sz="3600" dirty="0"/>
              <a:t> </a:t>
            </a:r>
            <a:r>
              <a:rPr lang="nl-BE" sz="3600" dirty="0" err="1"/>
              <a:t>trnsys</a:t>
            </a:r>
            <a:r>
              <a:rPr lang="nl-BE" sz="3600" dirty="0"/>
              <a:t> Type1 </a:t>
            </a:r>
            <a:r>
              <a:rPr lang="nl-BE" sz="3600" dirty="0" err="1"/>
              <a:t>and</a:t>
            </a:r>
            <a:r>
              <a:rPr lang="nl-BE" sz="3600" dirty="0"/>
              <a:t> 71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8BA756-D5E9-4CF7-9422-DE10107C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10515600" cy="5309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/>
              <a:t>!!! </a:t>
            </a:r>
            <a:r>
              <a:rPr lang="nl-BE" sz="2000" dirty="0" err="1"/>
              <a:t>Coefficients</a:t>
            </a:r>
            <a:r>
              <a:rPr lang="nl-BE" sz="2000" dirty="0"/>
              <a:t> a1,a2 in </a:t>
            </a:r>
            <a:r>
              <a:rPr lang="nl-BE" sz="2000" dirty="0" err="1"/>
              <a:t>eff</a:t>
            </a:r>
            <a:r>
              <a:rPr lang="nl-BE" sz="2000" dirty="0"/>
              <a:t>=a0-a1*</a:t>
            </a:r>
            <a:r>
              <a:rPr lang="nl-BE" sz="2000" dirty="0" err="1"/>
              <a:t>deltaT</a:t>
            </a:r>
            <a:r>
              <a:rPr lang="nl-BE" sz="2000" dirty="0"/>
              <a:t>/It – a2*deltaT²/It are </a:t>
            </a:r>
            <a:r>
              <a:rPr lang="nl-BE" sz="2000" dirty="0" err="1"/>
              <a:t>given</a:t>
            </a:r>
            <a:r>
              <a:rPr lang="nl-BE" sz="2000" dirty="0"/>
              <a:t> in W/m²K or W/m²K² !! (</a:t>
            </a:r>
            <a:r>
              <a:rPr lang="nl-BE" sz="2000" dirty="0" err="1"/>
              <a:t>so</a:t>
            </a:r>
            <a:r>
              <a:rPr lang="nl-BE" sz="2000" dirty="0"/>
              <a:t> </a:t>
            </a:r>
            <a:r>
              <a:rPr lang="nl-BE" sz="2000" dirty="0" err="1"/>
              <a:t>correction</a:t>
            </a:r>
            <a:r>
              <a:rPr lang="nl-BE" sz="2000" dirty="0"/>
              <a:t> </a:t>
            </a:r>
            <a:r>
              <a:rPr lang="nl-BE" sz="2000" dirty="0" err="1"/>
              <a:t>needed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trnsys</a:t>
            </a:r>
            <a:r>
              <a:rPr lang="nl-BE" sz="2000" dirty="0"/>
              <a:t> kJ/h)</a:t>
            </a:r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000" dirty="0"/>
              <a:t>!! </a:t>
            </a:r>
            <a:r>
              <a:rPr lang="nl-BE" sz="2000" dirty="0" err="1"/>
              <a:t>This</a:t>
            </a:r>
            <a:r>
              <a:rPr lang="nl-BE" sz="2000" dirty="0"/>
              <a:t> </a:t>
            </a:r>
            <a:r>
              <a:rPr lang="nl-BE" sz="2000" dirty="0" err="1"/>
              <a:t>simplified</a:t>
            </a:r>
            <a:r>
              <a:rPr lang="nl-BE" sz="2000" dirty="0"/>
              <a:t> model </a:t>
            </a:r>
            <a:r>
              <a:rPr lang="nl-BE" sz="2000" dirty="0" err="1"/>
              <a:t>doesn’t</a:t>
            </a:r>
            <a:r>
              <a:rPr lang="nl-BE" sz="2000" dirty="0"/>
              <a:t> </a:t>
            </a:r>
            <a:r>
              <a:rPr lang="nl-BE" sz="2000" dirty="0" err="1"/>
              <a:t>consider</a:t>
            </a:r>
            <a:r>
              <a:rPr lang="nl-BE" sz="2000" dirty="0"/>
              <a:t> </a:t>
            </a:r>
            <a:r>
              <a:rPr lang="nl-BE" sz="2000" dirty="0" err="1"/>
              <a:t>cooling</a:t>
            </a:r>
            <a:r>
              <a:rPr lang="nl-BE" sz="2000" dirty="0"/>
              <a:t>/</a:t>
            </a:r>
            <a:r>
              <a:rPr lang="nl-BE" sz="2000" dirty="0" err="1"/>
              <a:t>heating</a:t>
            </a:r>
            <a:r>
              <a:rPr lang="nl-BE" sz="2000" dirty="0"/>
              <a:t> of collector </a:t>
            </a:r>
            <a:r>
              <a:rPr lang="nl-BE" sz="2000" dirty="0" err="1"/>
              <a:t>itself</a:t>
            </a:r>
            <a:r>
              <a:rPr lang="nl-BE" sz="2000" dirty="0"/>
              <a:t> (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instance</a:t>
            </a:r>
            <a:r>
              <a:rPr lang="nl-BE" sz="2000" dirty="0"/>
              <a:t> </a:t>
            </a:r>
            <a:r>
              <a:rPr lang="nl-BE" sz="2000" dirty="0" err="1"/>
              <a:t>cooling</a:t>
            </a:r>
            <a:r>
              <a:rPr lang="nl-BE" sz="2000" dirty="0"/>
              <a:t> </a:t>
            </a:r>
            <a:r>
              <a:rPr lang="nl-BE" sz="2000" dirty="0" err="1"/>
              <a:t>during</a:t>
            </a:r>
            <a:r>
              <a:rPr lang="nl-BE" sz="2000" dirty="0"/>
              <a:t> </a:t>
            </a:r>
            <a:r>
              <a:rPr lang="nl-BE" sz="2000" dirty="0" err="1"/>
              <a:t>night</a:t>
            </a:r>
            <a:r>
              <a:rPr lang="nl-BE" sz="2000" dirty="0"/>
              <a:t>)/in TRNSYS collector </a:t>
            </a:r>
            <a:r>
              <a:rPr lang="nl-BE" sz="2000" dirty="0" err="1"/>
              <a:t>fluid</a:t>
            </a:r>
            <a:r>
              <a:rPr lang="nl-BE" sz="2000" dirty="0"/>
              <a:t> is </a:t>
            </a:r>
            <a:r>
              <a:rPr lang="nl-BE" sz="2000" dirty="0" err="1"/>
              <a:t>cooling</a:t>
            </a:r>
            <a:r>
              <a:rPr lang="nl-BE" sz="2000" dirty="0"/>
              <a:t> down </a:t>
            </a:r>
            <a:r>
              <a:rPr lang="nl-BE" sz="2000" dirty="0" err="1"/>
              <a:t>if</a:t>
            </a:r>
            <a:r>
              <a:rPr lang="nl-BE" sz="2000" dirty="0"/>
              <a:t> </a:t>
            </a:r>
            <a:r>
              <a:rPr lang="nl-BE" sz="2000" dirty="0" err="1"/>
              <a:t>there</a:t>
            </a:r>
            <a:r>
              <a:rPr lang="nl-BE" sz="2000" dirty="0"/>
              <a:t> is no </a:t>
            </a:r>
            <a:r>
              <a:rPr lang="nl-BE" sz="2000" dirty="0" err="1"/>
              <a:t>solar</a:t>
            </a:r>
            <a:r>
              <a:rPr lang="nl-BE" sz="2000" dirty="0"/>
              <a:t> </a:t>
            </a:r>
            <a:r>
              <a:rPr lang="nl-BE" sz="2000" dirty="0" err="1"/>
              <a:t>radiation</a:t>
            </a:r>
            <a:r>
              <a:rPr lang="nl-BE" sz="2000" dirty="0"/>
              <a:t>…</a:t>
            </a:r>
          </a:p>
          <a:p>
            <a:pPr marL="0" indent="0">
              <a:buNone/>
            </a:pPr>
            <a:endParaRPr lang="nl-BE" sz="2000" dirty="0"/>
          </a:p>
          <a:p>
            <a:pPr marL="0" indent="0">
              <a:buNone/>
            </a:pPr>
            <a:r>
              <a:rPr lang="nl-BE" sz="2000" dirty="0" err="1"/>
              <a:t>Seems</a:t>
            </a:r>
            <a:r>
              <a:rPr lang="nl-BE" sz="2000" dirty="0"/>
              <a:t> like It is important, </a:t>
            </a:r>
            <a:r>
              <a:rPr lang="nl-BE" sz="2000" dirty="0" err="1"/>
              <a:t>inc</a:t>
            </a:r>
            <a:r>
              <a:rPr lang="nl-BE" sz="2000" dirty="0"/>
              <a:t> </a:t>
            </a:r>
            <a:r>
              <a:rPr lang="nl-BE" sz="2000" dirty="0" err="1"/>
              <a:t>angle</a:t>
            </a:r>
            <a:r>
              <a:rPr lang="nl-BE" sz="2000" dirty="0"/>
              <a:t> </a:t>
            </a:r>
            <a:r>
              <a:rPr lang="nl-BE" sz="2000" dirty="0" err="1"/>
              <a:t>and</a:t>
            </a:r>
            <a:r>
              <a:rPr lang="nl-BE" sz="2000" dirty="0"/>
              <a:t> IAM </a:t>
            </a:r>
            <a:r>
              <a:rPr lang="nl-BE" sz="2000" dirty="0" err="1"/>
              <a:t>not</a:t>
            </a:r>
            <a:r>
              <a:rPr lang="nl-BE" sz="2000" dirty="0"/>
              <a:t> </a:t>
            </a:r>
            <a:r>
              <a:rPr lang="nl-BE" sz="2000" dirty="0" err="1"/>
              <a:t>that</a:t>
            </a:r>
            <a:r>
              <a:rPr lang="nl-BE" sz="2000" dirty="0"/>
              <a:t> </a:t>
            </a:r>
            <a:r>
              <a:rPr lang="nl-BE" sz="2000" dirty="0" err="1"/>
              <a:t>much</a:t>
            </a:r>
            <a:r>
              <a:rPr lang="nl-BE" sz="200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2654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 err="1"/>
              <a:t>comparison</a:t>
            </a:r>
            <a:r>
              <a:rPr lang="nl-BE" sz="3600" dirty="0"/>
              <a:t> </a:t>
            </a:r>
            <a:r>
              <a:rPr lang="nl-BE" sz="3600" dirty="0" err="1"/>
              <a:t>matlab</a:t>
            </a:r>
            <a:r>
              <a:rPr lang="nl-BE" sz="3600" dirty="0"/>
              <a:t> model </a:t>
            </a:r>
            <a:r>
              <a:rPr lang="nl-BE" sz="3600" dirty="0" err="1"/>
              <a:t>with</a:t>
            </a:r>
            <a:r>
              <a:rPr lang="nl-BE" sz="3600" dirty="0"/>
              <a:t> </a:t>
            </a:r>
            <a:r>
              <a:rPr lang="nl-BE" sz="3600" dirty="0" err="1"/>
              <a:t>trnsys</a:t>
            </a:r>
            <a:r>
              <a:rPr lang="nl-BE" sz="3600" dirty="0"/>
              <a:t> Type1 </a:t>
            </a:r>
            <a:r>
              <a:rPr lang="nl-BE" sz="3600" dirty="0" err="1"/>
              <a:t>and</a:t>
            </a:r>
            <a:r>
              <a:rPr lang="nl-BE" sz="3600" dirty="0"/>
              <a:t> 71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D7B6710-9B56-40DC-90F7-70360C903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14" y="3971347"/>
            <a:ext cx="7821846" cy="2755631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F3A1DC2-3FBB-4005-AE58-3B8C90BF5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14" y="1146021"/>
            <a:ext cx="7821846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6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 err="1"/>
              <a:t>Consider</a:t>
            </a:r>
            <a:r>
              <a:rPr lang="nl-BE" sz="3600" dirty="0"/>
              <a:t> </a:t>
            </a:r>
            <a:r>
              <a:rPr lang="nl-BE" sz="3600" dirty="0" err="1"/>
              <a:t>capacitance</a:t>
            </a:r>
            <a:r>
              <a:rPr lang="nl-BE" sz="3600" dirty="0"/>
              <a:t> of collector (TRNSYS)?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61466D-D366-4CB1-87BC-78FA90F2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1800" dirty="0"/>
              <a:t>TRNSYS model Type71 </a:t>
            </a:r>
            <a:r>
              <a:rPr lang="nl-BE" sz="1800" dirty="0" err="1"/>
              <a:t>and</a:t>
            </a:r>
            <a:r>
              <a:rPr lang="nl-BE" sz="1800" dirty="0"/>
              <a:t> 538 are </a:t>
            </a:r>
            <a:r>
              <a:rPr lang="nl-BE" sz="1800" dirty="0" err="1"/>
              <a:t>similar</a:t>
            </a:r>
            <a:r>
              <a:rPr lang="nl-BE" sz="1800" dirty="0"/>
              <a:t> </a:t>
            </a:r>
            <a:r>
              <a:rPr lang="nl-BE" sz="1800" dirty="0" err="1"/>
              <a:t>models</a:t>
            </a:r>
            <a:r>
              <a:rPr lang="nl-BE" sz="1800" dirty="0"/>
              <a:t> </a:t>
            </a:r>
            <a:r>
              <a:rPr lang="nl-BE" sz="1800" dirty="0" err="1"/>
              <a:t>for</a:t>
            </a:r>
            <a:r>
              <a:rPr lang="nl-BE" sz="1800" dirty="0"/>
              <a:t> </a:t>
            </a:r>
            <a:r>
              <a:rPr lang="nl-BE" sz="1800" dirty="0" err="1"/>
              <a:t>evacuated</a:t>
            </a:r>
            <a:r>
              <a:rPr lang="nl-BE" sz="1800" dirty="0"/>
              <a:t> tube </a:t>
            </a:r>
            <a:r>
              <a:rPr lang="nl-BE" sz="1800" dirty="0" err="1"/>
              <a:t>solar</a:t>
            </a:r>
            <a:r>
              <a:rPr lang="nl-BE" sz="1800" dirty="0"/>
              <a:t> collector, </a:t>
            </a:r>
            <a:r>
              <a:rPr lang="nl-BE" sz="1800" dirty="0" err="1"/>
              <a:t>both</a:t>
            </a:r>
            <a:r>
              <a:rPr lang="nl-BE" sz="1800" dirty="0"/>
              <a:t> </a:t>
            </a:r>
            <a:r>
              <a:rPr lang="nl-BE" sz="1800" dirty="0" err="1"/>
              <a:t>with</a:t>
            </a:r>
            <a:r>
              <a:rPr lang="nl-BE" sz="1800" dirty="0"/>
              <a:t> </a:t>
            </a:r>
            <a:r>
              <a:rPr lang="nl-BE" sz="1800" dirty="0" err="1"/>
              <a:t>quadratic</a:t>
            </a:r>
            <a:r>
              <a:rPr lang="nl-BE" sz="1800" dirty="0"/>
              <a:t> efficiency curve </a:t>
            </a:r>
            <a:r>
              <a:rPr lang="nl-BE" sz="1800" dirty="0" err="1"/>
              <a:t>and</a:t>
            </a:r>
            <a:r>
              <a:rPr lang="nl-BE" sz="1800" dirty="0"/>
              <a:t> bi-</a:t>
            </a:r>
            <a:r>
              <a:rPr lang="nl-BE" sz="1800" dirty="0" err="1"/>
              <a:t>axial</a:t>
            </a:r>
            <a:r>
              <a:rPr lang="nl-BE" sz="1800" dirty="0"/>
              <a:t> </a:t>
            </a:r>
            <a:r>
              <a:rPr lang="nl-BE" sz="1800" dirty="0" err="1"/>
              <a:t>incidence</a:t>
            </a:r>
            <a:r>
              <a:rPr lang="nl-BE" sz="1800" dirty="0"/>
              <a:t> </a:t>
            </a:r>
            <a:r>
              <a:rPr lang="nl-BE" sz="1800" dirty="0" err="1"/>
              <a:t>angle</a:t>
            </a:r>
            <a:r>
              <a:rPr lang="nl-BE" sz="1800" dirty="0"/>
              <a:t> </a:t>
            </a:r>
            <a:r>
              <a:rPr lang="nl-BE" sz="1800" dirty="0" err="1"/>
              <a:t>modifiers</a:t>
            </a:r>
            <a:r>
              <a:rPr lang="nl-BE" sz="1800" dirty="0"/>
              <a:t>, but </a:t>
            </a:r>
            <a:r>
              <a:rPr lang="nl-BE" sz="1800" dirty="0" err="1"/>
              <a:t>only</a:t>
            </a:r>
            <a:r>
              <a:rPr lang="nl-BE" sz="1800" dirty="0"/>
              <a:t> in Type538 </a:t>
            </a:r>
            <a:r>
              <a:rPr lang="nl-BE" sz="1800" dirty="0" err="1"/>
              <a:t>the</a:t>
            </a:r>
            <a:r>
              <a:rPr lang="nl-BE" sz="1800" dirty="0"/>
              <a:t> </a:t>
            </a:r>
            <a:r>
              <a:rPr lang="nl-BE" sz="1800" dirty="0" err="1"/>
              <a:t>capacitance</a:t>
            </a:r>
            <a:r>
              <a:rPr lang="nl-BE" sz="1800" dirty="0"/>
              <a:t> of </a:t>
            </a:r>
            <a:r>
              <a:rPr lang="nl-BE" sz="1800" dirty="0" err="1"/>
              <a:t>the</a:t>
            </a:r>
            <a:r>
              <a:rPr lang="nl-BE" sz="1800" dirty="0"/>
              <a:t> collector </a:t>
            </a:r>
            <a:r>
              <a:rPr lang="nl-BE" sz="1800" dirty="0" err="1"/>
              <a:t>may</a:t>
            </a:r>
            <a:r>
              <a:rPr lang="nl-BE" sz="1800" dirty="0"/>
              <a:t> </a:t>
            </a:r>
            <a:r>
              <a:rPr lang="nl-BE" sz="1800" dirty="0" err="1"/>
              <a:t>be</a:t>
            </a:r>
            <a:r>
              <a:rPr lang="nl-BE" sz="1800" dirty="0"/>
              <a:t> </a:t>
            </a:r>
            <a:r>
              <a:rPr lang="nl-BE" sz="1800" dirty="0" err="1"/>
              <a:t>accounted</a:t>
            </a:r>
            <a:r>
              <a:rPr lang="nl-BE" sz="1800" dirty="0"/>
              <a:t> </a:t>
            </a:r>
            <a:r>
              <a:rPr lang="nl-BE" sz="1800" dirty="0" err="1"/>
              <a:t>for</a:t>
            </a:r>
            <a:r>
              <a:rPr lang="nl-BE" sz="1800" dirty="0"/>
              <a:t>.</a:t>
            </a:r>
          </a:p>
          <a:p>
            <a:pPr marL="0" indent="0">
              <a:buNone/>
            </a:pPr>
            <a:r>
              <a:rPr lang="nl-BE" sz="1800" dirty="0" err="1"/>
              <a:t>Results</a:t>
            </a:r>
            <a:r>
              <a:rPr lang="nl-BE" sz="1800" dirty="0"/>
              <a:t> </a:t>
            </a:r>
            <a:r>
              <a:rPr lang="nl-BE" sz="1800" dirty="0" err="1"/>
              <a:t>for</a:t>
            </a:r>
            <a:r>
              <a:rPr lang="nl-BE" sz="1800" dirty="0"/>
              <a:t> </a:t>
            </a:r>
            <a:r>
              <a:rPr lang="nl-BE" sz="1800" dirty="0" err="1"/>
              <a:t>the</a:t>
            </a:r>
            <a:r>
              <a:rPr lang="nl-BE" sz="1800" dirty="0"/>
              <a:t> </a:t>
            </a:r>
            <a:r>
              <a:rPr lang="nl-BE" sz="1800" dirty="0" err="1"/>
              <a:t>same</a:t>
            </a:r>
            <a:r>
              <a:rPr lang="nl-BE" sz="1800" dirty="0"/>
              <a:t> (single) collector: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338BBB0-F0B2-4467-B802-3B6676A11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89" y="3298093"/>
            <a:ext cx="4578493" cy="275563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0568791-AABE-4C87-B823-BA2E0A189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675" y="3227251"/>
            <a:ext cx="4572396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8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 err="1"/>
              <a:t>capacitance</a:t>
            </a:r>
            <a:r>
              <a:rPr lang="nl-BE" sz="3600" dirty="0"/>
              <a:t> of collector (</a:t>
            </a:r>
            <a:r>
              <a:rPr lang="nl-BE" sz="3600" dirty="0" err="1"/>
              <a:t>Matlab</a:t>
            </a:r>
            <a:r>
              <a:rPr lang="nl-BE" sz="3600" dirty="0"/>
              <a:t>)?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61466D-D366-4CB1-87BC-78FA90F2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1800" dirty="0" err="1"/>
              <a:t>Results</a:t>
            </a:r>
            <a:r>
              <a:rPr lang="nl-BE" sz="1800" dirty="0"/>
              <a:t> </a:t>
            </a:r>
            <a:r>
              <a:rPr lang="nl-BE" sz="1800" dirty="0" err="1"/>
              <a:t>for</a:t>
            </a:r>
            <a:r>
              <a:rPr lang="nl-BE" sz="1800" dirty="0"/>
              <a:t> </a:t>
            </a:r>
            <a:r>
              <a:rPr lang="nl-BE" sz="1800" dirty="0" err="1"/>
              <a:t>the</a:t>
            </a:r>
            <a:r>
              <a:rPr lang="nl-BE" sz="1800" dirty="0"/>
              <a:t> </a:t>
            </a:r>
            <a:r>
              <a:rPr lang="nl-BE" sz="1800" dirty="0" err="1"/>
              <a:t>same</a:t>
            </a:r>
            <a:r>
              <a:rPr lang="nl-BE" sz="1800" dirty="0"/>
              <a:t> (single) collector, flow=testflow:	collector </a:t>
            </a:r>
            <a:r>
              <a:rPr lang="nl-BE" sz="1800" dirty="0" err="1"/>
              <a:t>capacitance</a:t>
            </a:r>
            <a:r>
              <a:rPr lang="nl-BE" sz="1800" dirty="0"/>
              <a:t> *10, flow=testflow: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A7027E2-28A5-43F0-BC84-C5EE7887B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77" y="2328275"/>
            <a:ext cx="5591941" cy="197003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F402326-7EA2-46E8-BF13-84CE9B982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77" y="4378525"/>
            <a:ext cx="5591942" cy="197003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CF6D3D79-02DF-4253-B8DA-AD03FE81F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096" y="2364068"/>
            <a:ext cx="5388741" cy="189845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C87B48D7-F765-4099-BD31-9D413F77E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325" y="4323623"/>
            <a:ext cx="5318512" cy="187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5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sz="3600" dirty="0" err="1"/>
              <a:t>capacitance</a:t>
            </a:r>
            <a:r>
              <a:rPr lang="nl-BE" sz="3600" dirty="0"/>
              <a:t> of collector (</a:t>
            </a:r>
            <a:r>
              <a:rPr lang="nl-BE" sz="3600" dirty="0" err="1"/>
              <a:t>Matlab</a:t>
            </a:r>
            <a:r>
              <a:rPr lang="nl-BE" sz="3600" dirty="0"/>
              <a:t>)? Is </a:t>
            </a:r>
            <a:r>
              <a:rPr lang="nl-BE" sz="3600" dirty="0" err="1"/>
              <a:t>it</a:t>
            </a:r>
            <a:r>
              <a:rPr lang="nl-BE" sz="3600" dirty="0"/>
              <a:t> </a:t>
            </a:r>
            <a:r>
              <a:rPr lang="nl-BE" sz="3600" dirty="0" err="1"/>
              <a:t>problem</a:t>
            </a:r>
            <a:r>
              <a:rPr lang="nl-BE" sz="3600" dirty="0"/>
              <a:t> </a:t>
            </a:r>
            <a:r>
              <a:rPr lang="nl-BE" sz="3600" dirty="0" err="1"/>
              <a:t>to</a:t>
            </a:r>
            <a:r>
              <a:rPr lang="nl-BE" sz="3600" dirty="0"/>
              <a:t> </a:t>
            </a:r>
            <a:r>
              <a:rPr lang="nl-BE" sz="3600" dirty="0" err="1"/>
              <a:t>work</a:t>
            </a:r>
            <a:r>
              <a:rPr lang="nl-BE" sz="3600" dirty="0"/>
              <a:t> </a:t>
            </a:r>
            <a:r>
              <a:rPr lang="nl-BE" sz="3600" dirty="0" err="1"/>
              <a:t>with</a:t>
            </a:r>
            <a:r>
              <a:rPr lang="nl-BE" sz="3600" dirty="0"/>
              <a:t> FR </a:t>
            </a:r>
            <a:r>
              <a:rPr lang="nl-BE" sz="3600" dirty="0" err="1"/>
              <a:t>instead</a:t>
            </a:r>
            <a:r>
              <a:rPr lang="nl-BE" sz="3600" dirty="0"/>
              <a:t> of F’ -&gt; impact </a:t>
            </a:r>
            <a:r>
              <a:rPr lang="nl-BE" sz="3600" dirty="0" err="1"/>
              <a:t>for</a:t>
            </a:r>
            <a:r>
              <a:rPr lang="nl-BE" sz="3600" dirty="0"/>
              <a:t> different </a:t>
            </a:r>
            <a:r>
              <a:rPr lang="nl-BE" sz="3600" dirty="0" err="1"/>
              <a:t>flows</a:t>
            </a:r>
            <a:r>
              <a:rPr lang="nl-BE" sz="3600" dirty="0"/>
              <a:t> (</a:t>
            </a:r>
            <a:r>
              <a:rPr lang="nl-BE" sz="3600" dirty="0" err="1"/>
              <a:t>cf</a:t>
            </a:r>
            <a:r>
              <a:rPr lang="nl-BE" sz="3600" dirty="0"/>
              <a:t> F’’ </a:t>
            </a:r>
            <a:r>
              <a:rPr lang="nl-BE" sz="3600" dirty="0" err="1"/>
              <a:t>depends</a:t>
            </a:r>
            <a:r>
              <a:rPr lang="nl-BE" sz="3600" dirty="0"/>
              <a:t> on flow)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61466D-D366-4CB1-87BC-78FA90F2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1800" dirty="0" err="1"/>
              <a:t>Results</a:t>
            </a:r>
            <a:r>
              <a:rPr lang="nl-BE" sz="1800" dirty="0"/>
              <a:t> </a:t>
            </a:r>
            <a:r>
              <a:rPr lang="nl-BE" sz="1800" dirty="0" err="1"/>
              <a:t>for</a:t>
            </a:r>
            <a:r>
              <a:rPr lang="nl-BE" sz="1800" dirty="0"/>
              <a:t> </a:t>
            </a:r>
            <a:r>
              <a:rPr lang="nl-BE" sz="1800" dirty="0" err="1"/>
              <a:t>the</a:t>
            </a:r>
            <a:r>
              <a:rPr lang="nl-BE" sz="1800" dirty="0"/>
              <a:t> </a:t>
            </a:r>
            <a:r>
              <a:rPr lang="nl-BE" sz="1800" dirty="0" err="1"/>
              <a:t>same</a:t>
            </a:r>
            <a:r>
              <a:rPr lang="nl-BE" sz="1800" dirty="0"/>
              <a:t> (single) collector, flow=testflow/10:	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7FCEC55-AA21-4382-85CC-20687B0B0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55" y="2494529"/>
            <a:ext cx="5700254" cy="275563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9720F0E-941E-49D9-9C0E-C23F3A411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582" y="2494529"/>
            <a:ext cx="5700254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3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152EC-7524-422B-83AA-B36AD364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EC862C-5520-4ADA-8815-6A52DECE2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Better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model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capacitance</a:t>
            </a:r>
            <a:r>
              <a:rPr lang="nl-BE" dirty="0"/>
              <a:t>, </a:t>
            </a:r>
            <a:r>
              <a:rPr lang="nl-BE" dirty="0" err="1"/>
              <a:t>for</a:t>
            </a:r>
            <a:r>
              <a:rPr lang="nl-BE" dirty="0"/>
              <a:t> control, </a:t>
            </a:r>
            <a:r>
              <a:rPr lang="nl-BE" dirty="0" err="1"/>
              <a:t>cf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no </a:t>
            </a:r>
            <a:r>
              <a:rPr lang="nl-BE" dirty="0" err="1"/>
              <a:t>capacitance</a:t>
            </a:r>
            <a:r>
              <a:rPr lang="nl-BE" dirty="0"/>
              <a:t> </a:t>
            </a:r>
            <a:r>
              <a:rPr lang="nl-BE" dirty="0" err="1"/>
              <a:t>Tout</a:t>
            </a:r>
            <a:r>
              <a:rPr lang="nl-BE" dirty="0"/>
              <a:t> has no </a:t>
            </a:r>
            <a:r>
              <a:rPr lang="nl-BE" dirty="0" err="1"/>
              <a:t>meaning</a:t>
            </a:r>
            <a:r>
              <a:rPr lang="nl-BE"/>
              <a:t> if</a:t>
            </a:r>
            <a:r>
              <a:rPr lang="nl-BE" dirty="0"/>
              <a:t> flow=0 (no </a:t>
            </a:r>
            <a:r>
              <a:rPr lang="nl-BE" dirty="0" err="1"/>
              <a:t>increase</a:t>
            </a:r>
            <a:r>
              <a:rPr lang="nl-BE" dirty="0"/>
              <a:t> of collector temp)</a:t>
            </a:r>
          </a:p>
        </p:txBody>
      </p:sp>
    </p:spTree>
    <p:extLst>
      <p:ext uri="{BB962C8B-B14F-4D97-AF65-F5344CB8AC3E}">
        <p14:creationId xmlns:p14="http://schemas.microsoft.com/office/powerpoint/2010/main" val="3082891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7A5A0-3956-4D53-BE46-2736BFCB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??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6D5EFE-1051-430F-B289-6F6E49A17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Model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capacitance</a:t>
            </a:r>
            <a:r>
              <a:rPr lang="nl-BE" dirty="0"/>
              <a:t>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F’ </a:t>
            </a:r>
            <a:r>
              <a:rPr lang="nl-BE" dirty="0" err="1"/>
              <a:t>instead</a:t>
            </a:r>
            <a:r>
              <a:rPr lang="nl-BE" dirty="0"/>
              <a:t> of FR, but </a:t>
            </a:r>
            <a:r>
              <a:rPr lang="nl-BE" dirty="0" err="1"/>
              <a:t>this</a:t>
            </a:r>
            <a:r>
              <a:rPr lang="nl-BE" dirty="0"/>
              <a:t> wil </a:t>
            </a:r>
            <a:r>
              <a:rPr lang="nl-BE" dirty="0" err="1"/>
              <a:t>cause</a:t>
            </a:r>
            <a:r>
              <a:rPr lang="nl-BE" dirty="0"/>
              <a:t> extra loops in </a:t>
            </a:r>
            <a:r>
              <a:rPr lang="nl-BE" dirty="0" err="1"/>
              <a:t>calculation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bring</a:t>
            </a:r>
            <a:r>
              <a:rPr lang="nl-BE" dirty="0"/>
              <a:t> in </a:t>
            </a:r>
            <a:r>
              <a:rPr lang="nl-BE" dirty="0" err="1"/>
              <a:t>much</a:t>
            </a:r>
            <a:r>
              <a:rPr lang="nl-BE" dirty="0"/>
              <a:t>…</a:t>
            </a:r>
          </a:p>
          <a:p>
            <a:r>
              <a:rPr lang="nl-BE" dirty="0"/>
              <a:t>Collectors in series: </a:t>
            </a:r>
            <a:r>
              <a:rPr lang="nl-BE" dirty="0" err="1"/>
              <a:t>correction</a:t>
            </a:r>
            <a:r>
              <a:rPr lang="nl-BE" dirty="0"/>
              <a:t> of FR is </a:t>
            </a:r>
            <a:r>
              <a:rPr lang="nl-BE" dirty="0" err="1"/>
              <a:t>possible</a:t>
            </a:r>
            <a:r>
              <a:rPr lang="nl-BE" dirty="0"/>
              <a:t> (or run model </a:t>
            </a:r>
            <a:r>
              <a:rPr lang="nl-BE" dirty="0" err="1"/>
              <a:t>for</a:t>
            </a:r>
            <a:r>
              <a:rPr lang="nl-BE" dirty="0"/>
              <a:t> 1 collector multiple </a:t>
            </a:r>
            <a:r>
              <a:rPr lang="nl-BE" dirty="0" err="1"/>
              <a:t>times</a:t>
            </a:r>
            <a:r>
              <a:rPr lang="nl-BE" dirty="0"/>
              <a:t>?)</a:t>
            </a:r>
          </a:p>
          <a:p>
            <a:endParaRPr lang="nl-BE" dirty="0"/>
          </a:p>
          <a:p>
            <a:r>
              <a:rPr lang="nl-BE" dirty="0"/>
              <a:t>Control? (flow </a:t>
            </a:r>
            <a:r>
              <a:rPr lang="nl-BE" dirty="0" err="1"/>
              <a:t>rate</a:t>
            </a:r>
            <a:r>
              <a:rPr lang="nl-BE" dirty="0"/>
              <a:t> constant?)</a:t>
            </a:r>
          </a:p>
          <a:p>
            <a:r>
              <a:rPr lang="nl-BE" dirty="0"/>
              <a:t>Serie or parallel?</a:t>
            </a:r>
          </a:p>
        </p:txBody>
      </p:sp>
    </p:spTree>
    <p:extLst>
      <p:ext uri="{BB962C8B-B14F-4D97-AF65-F5344CB8AC3E}">
        <p14:creationId xmlns:p14="http://schemas.microsoft.com/office/powerpoint/2010/main" val="309210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 err="1"/>
              <a:t>Trnsys</a:t>
            </a:r>
            <a:r>
              <a:rPr lang="nl-BE" sz="3600" dirty="0"/>
              <a:t> Type1: flat </a:t>
            </a:r>
            <a:r>
              <a:rPr lang="nl-BE" sz="3600" dirty="0" err="1"/>
              <a:t>plate</a:t>
            </a:r>
            <a:r>
              <a:rPr lang="nl-BE" sz="3600" dirty="0"/>
              <a:t> collector (</a:t>
            </a:r>
            <a:r>
              <a:rPr lang="nl-BE" sz="3600" dirty="0" err="1"/>
              <a:t>quadratic</a:t>
            </a:r>
            <a:r>
              <a:rPr lang="nl-BE" sz="3600" dirty="0"/>
              <a:t> efficiency)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8BA756-D5E9-4CF7-9422-DE10107C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88513"/>
            <a:ext cx="10515600" cy="1612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/>
              <a:t>parameters a0,a1,a2 </a:t>
            </a:r>
          </a:p>
          <a:p>
            <a:r>
              <a:rPr lang="nl-BE" sz="2000" dirty="0" err="1"/>
              <a:t>from</a:t>
            </a:r>
            <a:r>
              <a:rPr lang="nl-BE" sz="2000" dirty="0"/>
              <a:t> collector tests (CEN,2001)</a:t>
            </a:r>
          </a:p>
          <a:p>
            <a:r>
              <a:rPr lang="nl-BE" sz="2000" dirty="0" err="1"/>
              <a:t>Determined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collector area = </a:t>
            </a:r>
            <a:r>
              <a:rPr lang="nl-BE" sz="2000" dirty="0" err="1"/>
              <a:t>aperture</a:t>
            </a:r>
            <a:r>
              <a:rPr lang="nl-BE" sz="2000" dirty="0"/>
              <a:t> area</a:t>
            </a:r>
          </a:p>
          <a:p>
            <a:r>
              <a:rPr lang="nl-BE" sz="2000" dirty="0"/>
              <a:t>In Europe </a:t>
            </a:r>
            <a:r>
              <a:rPr lang="nl-BE" sz="2000" dirty="0" err="1"/>
              <a:t>usually</a:t>
            </a:r>
            <a:r>
              <a:rPr lang="nl-BE" sz="2000" dirty="0"/>
              <a:t> </a:t>
            </a:r>
            <a:r>
              <a:rPr lang="nl-BE" sz="2000" dirty="0" err="1"/>
              <a:t>determined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deltaT</a:t>
            </a:r>
            <a:r>
              <a:rPr lang="nl-BE" sz="2000" dirty="0"/>
              <a:t>=</a:t>
            </a:r>
            <a:r>
              <a:rPr lang="nl-BE" sz="2000" dirty="0" err="1"/>
              <a:t>Tav</a:t>
            </a:r>
            <a:r>
              <a:rPr lang="nl-BE" sz="2000" dirty="0"/>
              <a:t>-Ta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22EA1F8-1A6C-4FAD-94D0-C68C19C449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069" b="-1"/>
          <a:stretch/>
        </p:blipFill>
        <p:spPr>
          <a:xfrm>
            <a:off x="838200" y="1202327"/>
            <a:ext cx="4962525" cy="291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3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/>
              <a:t>Heat </a:t>
            </a:r>
            <a:r>
              <a:rPr lang="nl-BE" sz="3600" dirty="0" err="1"/>
              <a:t>Removal</a:t>
            </a:r>
            <a:r>
              <a:rPr lang="nl-BE" sz="3600" dirty="0"/>
              <a:t> Factor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8BA756-D5E9-4CF7-9422-DE10107C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508"/>
            <a:ext cx="10515600" cy="5352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/>
              <a:t>FR?  Heat </a:t>
            </a:r>
            <a:r>
              <a:rPr lang="nl-BE" sz="2000" dirty="0" err="1"/>
              <a:t>Removal</a:t>
            </a:r>
            <a:r>
              <a:rPr lang="nl-BE" sz="2000" dirty="0"/>
              <a:t> Factor  (</a:t>
            </a:r>
            <a:r>
              <a:rPr lang="nl-BE" sz="2000" dirty="0" err="1"/>
              <a:t>cf</a:t>
            </a:r>
            <a:r>
              <a:rPr lang="nl-BE" sz="2000" dirty="0"/>
              <a:t> </a:t>
            </a:r>
            <a:r>
              <a:rPr lang="en-US" sz="2000" dirty="0"/>
              <a:t>Fabio </a:t>
            </a:r>
            <a:r>
              <a:rPr lang="en-US" sz="2000" dirty="0" err="1"/>
              <a:t>Struckmann</a:t>
            </a:r>
            <a:r>
              <a:rPr lang="en-US" sz="2000" dirty="0"/>
              <a:t> “Analysis of a Flat-plate Solar Collector”)</a:t>
            </a:r>
            <a:endParaRPr lang="nl-BE" sz="2000" dirty="0"/>
          </a:p>
          <a:p>
            <a:pPr>
              <a:buFontTx/>
              <a:buChar char="-"/>
            </a:pPr>
            <a:r>
              <a:rPr lang="nl-BE" sz="2000" dirty="0" err="1"/>
              <a:t>Rate</a:t>
            </a:r>
            <a:r>
              <a:rPr lang="nl-BE" sz="2000" dirty="0"/>
              <a:t> of </a:t>
            </a:r>
            <a:r>
              <a:rPr lang="nl-BE" sz="2000" dirty="0" err="1"/>
              <a:t>useful</a:t>
            </a:r>
            <a:r>
              <a:rPr lang="nl-BE" sz="2000" dirty="0"/>
              <a:t> energy </a:t>
            </a:r>
            <a:r>
              <a:rPr lang="nl-BE" sz="2000" dirty="0" err="1"/>
              <a:t>extracted</a:t>
            </a:r>
            <a:r>
              <a:rPr lang="nl-BE" sz="2000" dirty="0"/>
              <a:t> </a:t>
            </a:r>
            <a:r>
              <a:rPr lang="nl-BE" sz="2000" u="sng" dirty="0" err="1"/>
              <a:t>by</a:t>
            </a:r>
            <a:r>
              <a:rPr lang="nl-BE" sz="2000" u="sng" dirty="0"/>
              <a:t> </a:t>
            </a:r>
            <a:r>
              <a:rPr lang="nl-BE" sz="2000" u="sng" dirty="0" err="1"/>
              <a:t>the</a:t>
            </a:r>
            <a:r>
              <a:rPr lang="nl-BE" sz="2000" u="sng" dirty="0"/>
              <a:t> collector </a:t>
            </a:r>
            <a:r>
              <a:rPr lang="nl-BE" sz="2000" dirty="0"/>
              <a:t>(steady state):</a:t>
            </a:r>
          </a:p>
          <a:p>
            <a:pPr>
              <a:buFontTx/>
              <a:buChar char="-"/>
            </a:pPr>
            <a:r>
              <a:rPr lang="nl-BE" sz="2000" dirty="0"/>
              <a:t>= </a:t>
            </a:r>
            <a:r>
              <a:rPr lang="nl-BE" sz="2000" dirty="0" err="1"/>
              <a:t>amount</a:t>
            </a:r>
            <a:r>
              <a:rPr lang="nl-BE" sz="2000" dirty="0"/>
              <a:t> of heat </a:t>
            </a:r>
            <a:r>
              <a:rPr lang="nl-BE" sz="2000" dirty="0" err="1"/>
              <a:t>carried</a:t>
            </a:r>
            <a:r>
              <a:rPr lang="nl-BE" sz="2000" dirty="0"/>
              <a:t> </a:t>
            </a:r>
            <a:r>
              <a:rPr lang="nl-BE" sz="2000" dirty="0" err="1"/>
              <a:t>away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collector </a:t>
            </a:r>
            <a:r>
              <a:rPr lang="nl-BE" sz="2000" dirty="0" err="1"/>
              <a:t>fluid</a:t>
            </a:r>
            <a:r>
              <a:rPr lang="nl-BE" sz="2000" dirty="0"/>
              <a:t>: </a:t>
            </a:r>
          </a:p>
          <a:p>
            <a:pPr>
              <a:buFontTx/>
              <a:buChar char="-"/>
            </a:pPr>
            <a:r>
              <a:rPr lang="nl-BE" sz="2000" dirty="0"/>
              <a:t>As </a:t>
            </a:r>
            <a:r>
              <a:rPr lang="nl-BE" sz="2000" dirty="0" err="1"/>
              <a:t>it</a:t>
            </a:r>
            <a:r>
              <a:rPr lang="nl-BE" sz="2000" dirty="0"/>
              <a:t> is </a:t>
            </a:r>
            <a:r>
              <a:rPr lang="nl-BE" sz="2000" dirty="0" err="1"/>
              <a:t>difficult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define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collector </a:t>
            </a:r>
            <a:r>
              <a:rPr lang="nl-BE" sz="2000" dirty="0" err="1"/>
              <a:t>average</a:t>
            </a:r>
            <a:r>
              <a:rPr lang="nl-BE" sz="2000" dirty="0"/>
              <a:t> temp Tc in (4) =&gt;</a:t>
            </a:r>
          </a:p>
          <a:p>
            <a:pPr>
              <a:buFontTx/>
              <a:buChar char="-"/>
            </a:pPr>
            <a:endParaRPr lang="nl-BE" sz="2000" dirty="0"/>
          </a:p>
          <a:p>
            <a:pPr>
              <a:buFontTx/>
              <a:buChar char="-"/>
            </a:pPr>
            <a:r>
              <a:rPr lang="nl-BE" sz="2000" dirty="0" err="1"/>
              <a:t>So</a:t>
            </a:r>
            <a:r>
              <a:rPr lang="nl-BE" sz="2000" dirty="0"/>
              <a:t>, FR </a:t>
            </a:r>
            <a:r>
              <a:rPr lang="nl-BE" sz="2000" dirty="0" err="1"/>
              <a:t>says</a:t>
            </a:r>
            <a:r>
              <a:rPr lang="nl-BE" sz="2000" dirty="0"/>
              <a:t> </a:t>
            </a:r>
            <a:r>
              <a:rPr lang="nl-BE" sz="2000" dirty="0" err="1"/>
              <a:t>which</a:t>
            </a:r>
            <a:r>
              <a:rPr lang="nl-BE" sz="2000" dirty="0"/>
              <a:t> </a:t>
            </a:r>
            <a:r>
              <a:rPr lang="nl-BE" sz="2000" b="1" u="sng" dirty="0" err="1"/>
              <a:t>fraction</a:t>
            </a:r>
            <a:r>
              <a:rPr lang="nl-BE" sz="2000" b="1" u="sng" dirty="0"/>
              <a:t> of </a:t>
            </a:r>
            <a:r>
              <a:rPr lang="nl-BE" sz="2000" b="1" u="sng" dirty="0" err="1"/>
              <a:t>the</a:t>
            </a:r>
            <a:r>
              <a:rPr lang="nl-BE" sz="2000" b="1" u="sng" dirty="0"/>
              <a:t> maximum </a:t>
            </a:r>
            <a:r>
              <a:rPr lang="nl-BE" sz="2000" b="1" u="sng" dirty="0" err="1"/>
              <a:t>possible</a:t>
            </a:r>
            <a:r>
              <a:rPr lang="nl-BE" sz="2000" b="1" u="sng" dirty="0"/>
              <a:t> </a:t>
            </a:r>
            <a:r>
              <a:rPr lang="nl-BE" sz="2000" b="1" u="sng" dirty="0" err="1"/>
              <a:t>useful</a:t>
            </a:r>
            <a:r>
              <a:rPr lang="nl-BE" sz="2000" b="1" u="sng" dirty="0"/>
              <a:t> energy </a:t>
            </a:r>
            <a:r>
              <a:rPr lang="nl-BE" sz="2000" b="1" u="sng" dirty="0" err="1"/>
              <a:t>gain</a:t>
            </a:r>
            <a:r>
              <a:rPr lang="nl-BE" sz="2000" b="1" u="sng" dirty="0"/>
              <a:t> </a:t>
            </a:r>
            <a:r>
              <a:rPr lang="nl-BE" sz="2000" dirty="0"/>
              <a:t>(</a:t>
            </a:r>
            <a:r>
              <a:rPr lang="nl-BE" sz="2000" dirty="0" err="1"/>
              <a:t>when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whole</a:t>
            </a:r>
            <a:r>
              <a:rPr lang="nl-BE" sz="2000" dirty="0"/>
              <a:t> collector is at Ti), is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actual</a:t>
            </a:r>
            <a:r>
              <a:rPr lang="nl-BE" sz="2000" dirty="0"/>
              <a:t> </a:t>
            </a:r>
            <a:r>
              <a:rPr lang="nl-BE" sz="2000" dirty="0" err="1"/>
              <a:t>useful</a:t>
            </a:r>
            <a:r>
              <a:rPr lang="nl-BE" sz="2000" dirty="0"/>
              <a:t> energy </a:t>
            </a:r>
            <a:r>
              <a:rPr lang="nl-BE" sz="2000" dirty="0" err="1"/>
              <a:t>gain</a:t>
            </a:r>
            <a:r>
              <a:rPr lang="nl-BE" sz="2000" dirty="0"/>
              <a:t> (</a:t>
            </a:r>
            <a:r>
              <a:rPr lang="nl-BE" sz="2000" dirty="0" err="1"/>
              <a:t>going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collector </a:t>
            </a:r>
            <a:r>
              <a:rPr lang="nl-BE" sz="2000" dirty="0" err="1"/>
              <a:t>fluid</a:t>
            </a:r>
            <a:r>
              <a:rPr lang="nl-BE" sz="2000" dirty="0"/>
              <a:t>):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AED1197-5BDA-4CEE-8389-1538BCA4D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281" y="1573934"/>
            <a:ext cx="3677083" cy="46941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3E343104-2440-45F7-810D-3E3BF82A9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718" y="2008053"/>
            <a:ext cx="3259282" cy="39259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0D53C43-91F4-4F19-81F5-147632515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568" y="2281285"/>
            <a:ext cx="3000008" cy="674314"/>
          </a:xfrm>
          <a:prstGeom prst="rect">
            <a:avLst/>
          </a:prstGeom>
        </p:spPr>
      </p:pic>
      <p:sp>
        <p:nvSpPr>
          <p:cNvPr id="8" name="Ovaal 7">
            <a:extLst>
              <a:ext uri="{FF2B5EF4-FFF2-40B4-BE49-F238E27FC236}">
                <a16:creationId xmlns:a16="http://schemas.microsoft.com/office/drawing/2014/main" id="{FBDE5128-2C31-40F2-B157-8AFA23B1F188}"/>
              </a:ext>
            </a:extLst>
          </p:cNvPr>
          <p:cNvSpPr/>
          <p:nvPr/>
        </p:nvSpPr>
        <p:spPr>
          <a:xfrm>
            <a:off x="10169236" y="1573934"/>
            <a:ext cx="184728" cy="3657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49DB3320-C179-48E2-853C-6AA00EEE1A63}"/>
              </a:ext>
            </a:extLst>
          </p:cNvPr>
          <p:cNvSpPr/>
          <p:nvPr/>
        </p:nvSpPr>
        <p:spPr>
          <a:xfrm>
            <a:off x="9047844" y="2531995"/>
            <a:ext cx="184728" cy="3657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158E080E-1BA7-4CAE-89C9-9E8373640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813" y="4422558"/>
            <a:ext cx="3163987" cy="1130987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8F8556D-9F2A-45F1-A845-8517923466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649" y="4422558"/>
            <a:ext cx="3633847" cy="172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4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283BD-F15F-49C7-BB58-E16C5C40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Heat </a:t>
            </a:r>
            <a:r>
              <a:rPr lang="nl-BE" dirty="0" err="1"/>
              <a:t>Removal</a:t>
            </a:r>
            <a:r>
              <a:rPr lang="nl-BE" dirty="0"/>
              <a:t> factor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1FFC47-01AE-48CA-BE38-A6D647DD3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FR=F’*F’’</a:t>
            </a:r>
          </a:p>
          <a:p>
            <a:r>
              <a:rPr lang="nl-BE" dirty="0" err="1"/>
              <a:t>with</a:t>
            </a:r>
            <a:r>
              <a:rPr lang="nl-BE" dirty="0"/>
              <a:t> F’ is </a:t>
            </a:r>
            <a:r>
              <a:rPr lang="nl-BE" dirty="0" err="1"/>
              <a:t>the</a:t>
            </a:r>
            <a:r>
              <a:rPr lang="nl-BE" dirty="0"/>
              <a:t> collector fin efficiency factor (</a:t>
            </a:r>
            <a:r>
              <a:rPr lang="nl-BE" dirty="0" err="1"/>
              <a:t>depends</a:t>
            </a:r>
            <a:r>
              <a:rPr lang="nl-BE" dirty="0"/>
              <a:t> on </a:t>
            </a:r>
            <a:r>
              <a:rPr lang="nl-BE" dirty="0" err="1"/>
              <a:t>geometry</a:t>
            </a:r>
            <a:r>
              <a:rPr lang="nl-BE" dirty="0"/>
              <a:t>: diameter, </a:t>
            </a:r>
            <a:r>
              <a:rPr lang="nl-BE" dirty="0" err="1"/>
              <a:t>distance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pipes</a:t>
            </a:r>
            <a:r>
              <a:rPr lang="nl-BE" dirty="0"/>
              <a:t>,…)</a:t>
            </a:r>
          </a:p>
          <a:p>
            <a:r>
              <a:rPr lang="nl-BE" dirty="0" err="1"/>
              <a:t>Trnsys</a:t>
            </a:r>
            <a:r>
              <a:rPr lang="nl-BE" dirty="0"/>
              <a:t> </a:t>
            </a:r>
            <a:r>
              <a:rPr lang="nl-BE" dirty="0" err="1"/>
              <a:t>models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capacitance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#</a:t>
            </a:r>
            <a:r>
              <a:rPr lang="nl-BE" dirty="0" err="1"/>
              <a:t>segments</a:t>
            </a:r>
            <a:r>
              <a:rPr lang="nl-BE" dirty="0"/>
              <a:t>,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F’ (</a:t>
            </a:r>
            <a:r>
              <a:rPr lang="nl-BE" dirty="0" err="1"/>
              <a:t>derived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test data),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differential</a:t>
            </a:r>
            <a:r>
              <a:rPr lang="nl-BE" dirty="0"/>
              <a:t> </a:t>
            </a:r>
            <a:r>
              <a:rPr lang="nl-BE" dirty="0" err="1"/>
              <a:t>equation</a:t>
            </a:r>
            <a:r>
              <a:rPr lang="nl-BE" dirty="0"/>
              <a:t> is </a:t>
            </a:r>
            <a:r>
              <a:rPr lang="nl-BE" dirty="0" err="1"/>
              <a:t>with</a:t>
            </a:r>
            <a:r>
              <a:rPr lang="nl-BE" dirty="0"/>
              <a:t> F’ </a:t>
            </a:r>
            <a:r>
              <a:rPr lang="nl-BE" dirty="0" err="1"/>
              <a:t>instead</a:t>
            </a:r>
            <a:r>
              <a:rPr lang="nl-BE" dirty="0"/>
              <a:t> of FR</a:t>
            </a:r>
          </a:p>
          <a:p>
            <a:r>
              <a:rPr lang="nl-BE" dirty="0"/>
              <a:t>F’’ </a:t>
            </a:r>
            <a:r>
              <a:rPr lang="nl-BE" dirty="0" err="1"/>
              <a:t>depends</a:t>
            </a:r>
            <a:r>
              <a:rPr lang="nl-BE" dirty="0"/>
              <a:t> on </a:t>
            </a:r>
            <a:r>
              <a:rPr lang="nl-BE" dirty="0" err="1"/>
              <a:t>mass</a:t>
            </a:r>
            <a:r>
              <a:rPr lang="nl-BE" dirty="0"/>
              <a:t> flow… (</a:t>
            </a:r>
            <a:r>
              <a:rPr lang="nl-BE" dirty="0" err="1"/>
              <a:t>counts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dynamic</a:t>
            </a:r>
            <a:r>
              <a:rPr lang="nl-BE" dirty="0"/>
              <a:t> </a:t>
            </a:r>
            <a:r>
              <a:rPr lang="nl-BE" dirty="0" err="1"/>
              <a:t>behaviour</a:t>
            </a:r>
            <a:r>
              <a:rPr lang="nl-BE" dirty="0"/>
              <a:t>…(?))</a:t>
            </a:r>
          </a:p>
        </p:txBody>
      </p:sp>
    </p:spTree>
    <p:extLst>
      <p:ext uri="{BB962C8B-B14F-4D97-AF65-F5344CB8AC3E}">
        <p14:creationId xmlns:p14="http://schemas.microsoft.com/office/powerpoint/2010/main" val="265870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 err="1"/>
              <a:t>Trnsys</a:t>
            </a:r>
            <a:r>
              <a:rPr lang="nl-BE" sz="3600" dirty="0"/>
              <a:t> Type1: </a:t>
            </a:r>
            <a:r>
              <a:rPr lang="nl-BE" sz="3600" dirty="0" err="1"/>
              <a:t>corrections</a:t>
            </a:r>
            <a:endParaRPr lang="nl-BE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8BA756-D5E9-4CF7-9422-DE10107C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10515600" cy="530935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sz="2000" dirty="0"/>
              <a:t>Flow </a:t>
            </a:r>
            <a:r>
              <a:rPr lang="nl-BE" sz="2000" dirty="0" err="1"/>
              <a:t>rate</a:t>
            </a:r>
            <a:r>
              <a:rPr lang="nl-BE" sz="2000" dirty="0"/>
              <a:t> different </a:t>
            </a:r>
            <a:r>
              <a:rPr lang="nl-BE" sz="2000" dirty="0" err="1"/>
              <a:t>from</a:t>
            </a:r>
            <a:r>
              <a:rPr lang="nl-BE" sz="2000" dirty="0"/>
              <a:t> test</a:t>
            </a:r>
          </a:p>
          <a:p>
            <a:pPr>
              <a:buFontTx/>
              <a:buChar char="-"/>
            </a:pPr>
            <a:r>
              <a:rPr lang="nl-BE" sz="2000" dirty="0"/>
              <a:t>Collectors in series</a:t>
            </a:r>
          </a:p>
          <a:p>
            <a:pPr>
              <a:buFontTx/>
              <a:buChar char="-"/>
            </a:pPr>
            <a:r>
              <a:rPr lang="nl-BE" sz="2000" dirty="0"/>
              <a:t>Non </a:t>
            </a:r>
            <a:r>
              <a:rPr lang="nl-BE" sz="2000" dirty="0" err="1"/>
              <a:t>normal</a:t>
            </a:r>
            <a:r>
              <a:rPr lang="nl-BE" sz="2000" dirty="0"/>
              <a:t> </a:t>
            </a:r>
            <a:r>
              <a:rPr lang="nl-BE" sz="2000" dirty="0" err="1"/>
              <a:t>solar</a:t>
            </a:r>
            <a:r>
              <a:rPr lang="nl-BE" sz="2000" dirty="0"/>
              <a:t> </a:t>
            </a:r>
            <a:r>
              <a:rPr lang="nl-BE" sz="2000" dirty="0" err="1"/>
              <a:t>incidence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112114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077F9-D2FA-419B-A2A6-749D4A59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TRNSYS Type1: </a:t>
            </a:r>
            <a:r>
              <a:rPr lang="nl-BE" dirty="0" err="1"/>
              <a:t>correction</a:t>
            </a:r>
            <a:r>
              <a:rPr lang="nl-BE" dirty="0"/>
              <a:t> flow </a:t>
            </a:r>
            <a:r>
              <a:rPr lang="nl-BE" dirty="0" err="1"/>
              <a:t>rate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73BF78-FBEF-46C5-AECC-D352421A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009651"/>
          </a:xfrm>
        </p:spPr>
        <p:txBody>
          <a:bodyPr/>
          <a:lstStyle/>
          <a:p>
            <a:pPr marL="0" indent="0">
              <a:buNone/>
            </a:pPr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correction</a:t>
            </a:r>
            <a:r>
              <a:rPr lang="nl-BE" dirty="0"/>
              <a:t> of F’’, </a:t>
            </a:r>
          </a:p>
          <a:p>
            <a:pPr marL="0" indent="0">
              <a:buNone/>
            </a:pPr>
            <a:r>
              <a:rPr lang="nl-BE" dirty="0" err="1"/>
              <a:t>so</a:t>
            </a:r>
            <a:r>
              <a:rPr lang="nl-BE" dirty="0"/>
              <a:t> no </a:t>
            </a:r>
            <a:r>
              <a:rPr lang="nl-BE" dirty="0" err="1"/>
              <a:t>correction</a:t>
            </a:r>
            <a:r>
              <a:rPr lang="nl-BE" dirty="0"/>
              <a:t> on F’ in </a:t>
            </a:r>
            <a:r>
              <a:rPr lang="nl-BE" dirty="0" err="1"/>
              <a:t>capacitance</a:t>
            </a:r>
            <a:r>
              <a:rPr lang="nl-BE" dirty="0"/>
              <a:t> </a:t>
            </a:r>
            <a:r>
              <a:rPr lang="nl-BE" dirty="0" err="1"/>
              <a:t>models</a:t>
            </a:r>
            <a:r>
              <a:rPr lang="nl-BE" dirty="0"/>
              <a:t>…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295668F-D505-48C5-892E-580C1B098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3" y="1690688"/>
            <a:ext cx="5846618" cy="3035845"/>
          </a:xfrm>
          <a:prstGeom prst="rect">
            <a:avLst/>
          </a:prstGeom>
        </p:spPr>
      </p:pic>
      <p:sp>
        <p:nvSpPr>
          <p:cNvPr id="5" name="Ovaal 4">
            <a:extLst>
              <a:ext uri="{FF2B5EF4-FFF2-40B4-BE49-F238E27FC236}">
                <a16:creationId xmlns:a16="http://schemas.microsoft.com/office/drawing/2014/main" id="{D61A4118-5AB3-4A2F-94F1-842050E30C4A}"/>
              </a:ext>
            </a:extLst>
          </p:cNvPr>
          <p:cNvSpPr/>
          <p:nvPr/>
        </p:nvSpPr>
        <p:spPr>
          <a:xfrm>
            <a:off x="2687782" y="1819564"/>
            <a:ext cx="1995054" cy="7943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D18A0995-4135-4D11-BA07-E45B4A5A86E7}"/>
              </a:ext>
            </a:extLst>
          </p:cNvPr>
          <p:cNvCxnSpPr/>
          <p:nvPr/>
        </p:nvCxnSpPr>
        <p:spPr>
          <a:xfrm flipV="1">
            <a:off x="4682836" y="1907931"/>
            <a:ext cx="2781833" cy="22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C8526457-129A-49C5-9EA8-BF076F897DBA}"/>
              </a:ext>
            </a:extLst>
          </p:cNvPr>
          <p:cNvSpPr txBox="1"/>
          <p:nvPr/>
        </p:nvSpPr>
        <p:spPr>
          <a:xfrm>
            <a:off x="7639283" y="1705736"/>
            <a:ext cx="1790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FF0000"/>
                </a:solidFill>
              </a:rPr>
              <a:t>=F’’ </a:t>
            </a:r>
            <a:r>
              <a:rPr lang="nl-BE" dirty="0"/>
              <a:t>(in FR=F’*F’’)</a:t>
            </a:r>
          </a:p>
        </p:txBody>
      </p:sp>
    </p:spTree>
    <p:extLst>
      <p:ext uri="{BB962C8B-B14F-4D97-AF65-F5344CB8AC3E}">
        <p14:creationId xmlns:p14="http://schemas.microsoft.com/office/powerpoint/2010/main" val="198739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 err="1"/>
              <a:t>Trnsys</a:t>
            </a:r>
            <a:r>
              <a:rPr lang="nl-BE" sz="3600" dirty="0"/>
              <a:t> Type1: </a:t>
            </a:r>
            <a:r>
              <a:rPr lang="nl-BE" sz="3600" dirty="0" err="1"/>
              <a:t>correction</a:t>
            </a:r>
            <a:r>
              <a:rPr lang="nl-BE" sz="3600" dirty="0"/>
              <a:t> non </a:t>
            </a:r>
            <a:r>
              <a:rPr lang="nl-BE" sz="3600" dirty="0" err="1"/>
              <a:t>normal</a:t>
            </a:r>
            <a:r>
              <a:rPr lang="nl-BE" sz="3600" dirty="0"/>
              <a:t> </a:t>
            </a:r>
            <a:r>
              <a:rPr lang="nl-BE" sz="3600" dirty="0" err="1"/>
              <a:t>solar</a:t>
            </a:r>
            <a:r>
              <a:rPr lang="nl-BE" sz="3600" dirty="0"/>
              <a:t> </a:t>
            </a:r>
            <a:r>
              <a:rPr lang="nl-BE" sz="3600" dirty="0" err="1"/>
              <a:t>incidence</a:t>
            </a:r>
            <a:endParaRPr lang="nl-BE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8BA756-D5E9-4CF7-9422-DE10107C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10515600" cy="530935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l-GR" sz="2000" dirty="0"/>
              <a:t>τα</a:t>
            </a:r>
            <a:r>
              <a:rPr lang="nl-BE" sz="2000" dirty="0"/>
              <a:t> in test is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normal</a:t>
            </a:r>
            <a:r>
              <a:rPr lang="nl-BE" sz="2000" dirty="0"/>
              <a:t> </a:t>
            </a:r>
            <a:r>
              <a:rPr lang="nl-BE" sz="2000" dirty="0" err="1"/>
              <a:t>incidence</a:t>
            </a:r>
            <a:r>
              <a:rPr lang="nl-BE" sz="2000" dirty="0"/>
              <a:t> (</a:t>
            </a:r>
            <a:r>
              <a:rPr lang="el-GR" sz="2000" dirty="0"/>
              <a:t>τα</a:t>
            </a:r>
            <a:r>
              <a:rPr lang="nl-BE" sz="2000" dirty="0"/>
              <a:t>)n</a:t>
            </a:r>
          </a:p>
          <a:p>
            <a:pPr>
              <a:buFontTx/>
              <a:buChar char="-"/>
            </a:pPr>
            <a:r>
              <a:rPr lang="el-GR" sz="2000" dirty="0"/>
              <a:t>τα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non-</a:t>
            </a:r>
            <a:r>
              <a:rPr lang="nl-BE" sz="2000" dirty="0" err="1"/>
              <a:t>normal</a:t>
            </a:r>
            <a:r>
              <a:rPr lang="nl-BE" sz="2000" dirty="0"/>
              <a:t> </a:t>
            </a:r>
            <a:r>
              <a:rPr lang="nl-BE" sz="2000" dirty="0" err="1"/>
              <a:t>solar</a:t>
            </a:r>
            <a:r>
              <a:rPr lang="nl-BE" sz="2000" dirty="0"/>
              <a:t> </a:t>
            </a:r>
            <a:r>
              <a:rPr lang="nl-BE" sz="2000" dirty="0" err="1"/>
              <a:t>incidence</a:t>
            </a:r>
            <a:r>
              <a:rPr lang="nl-BE" sz="2000" dirty="0"/>
              <a:t> </a:t>
            </a:r>
            <a:r>
              <a:rPr lang="nl-BE" sz="2000" dirty="0" err="1"/>
              <a:t>should</a:t>
            </a:r>
            <a:r>
              <a:rPr lang="nl-BE" sz="2000" dirty="0"/>
              <a:t> </a:t>
            </a:r>
            <a:r>
              <a:rPr lang="nl-BE" sz="2000" dirty="0" err="1"/>
              <a:t>be</a:t>
            </a:r>
            <a:r>
              <a:rPr lang="nl-BE" sz="2000" dirty="0"/>
              <a:t> </a:t>
            </a:r>
            <a:r>
              <a:rPr lang="nl-BE" sz="2000" dirty="0" err="1"/>
              <a:t>used</a:t>
            </a:r>
            <a:r>
              <a:rPr lang="nl-BE" sz="2000" dirty="0"/>
              <a:t> =&gt; a0 * (</a:t>
            </a:r>
            <a:r>
              <a:rPr lang="el-GR" sz="2000" dirty="0"/>
              <a:t>τα</a:t>
            </a:r>
            <a:r>
              <a:rPr lang="nl-BE" sz="2000" dirty="0"/>
              <a:t>)/(</a:t>
            </a:r>
            <a:r>
              <a:rPr lang="el-GR" sz="2000" dirty="0"/>
              <a:t>τα</a:t>
            </a:r>
            <a:r>
              <a:rPr lang="nl-BE" sz="2000" dirty="0"/>
              <a:t>)n</a:t>
            </a:r>
          </a:p>
          <a:p>
            <a:pPr>
              <a:buFontTx/>
              <a:buChar char="-"/>
            </a:pPr>
            <a:endParaRPr lang="nl-BE" sz="2000" dirty="0"/>
          </a:p>
          <a:p>
            <a:pPr>
              <a:buFontTx/>
              <a:buChar char="-"/>
            </a:pPr>
            <a:endParaRPr lang="nl-BE" sz="2000" dirty="0"/>
          </a:p>
          <a:p>
            <a:pPr>
              <a:buFontTx/>
              <a:buChar char="-"/>
            </a:pPr>
            <a:endParaRPr lang="nl-BE" sz="2000" dirty="0"/>
          </a:p>
          <a:p>
            <a:pPr>
              <a:buFontTx/>
              <a:buChar char="-"/>
            </a:pPr>
            <a:r>
              <a:rPr lang="nl-BE" sz="2000" dirty="0"/>
              <a:t>(</a:t>
            </a:r>
            <a:r>
              <a:rPr lang="el-GR" sz="2000" dirty="0"/>
              <a:t>τα</a:t>
            </a:r>
            <a:r>
              <a:rPr lang="nl-BE" sz="2000" dirty="0"/>
              <a:t>)b/(</a:t>
            </a:r>
            <a:r>
              <a:rPr lang="el-GR" sz="2000" dirty="0"/>
              <a:t>τα</a:t>
            </a:r>
            <a:r>
              <a:rPr lang="nl-BE" sz="2000" dirty="0"/>
              <a:t>)n = IAM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beam</a:t>
            </a:r>
            <a:r>
              <a:rPr lang="nl-BE" sz="2000" dirty="0"/>
              <a:t> </a:t>
            </a:r>
            <a:r>
              <a:rPr lang="nl-BE" sz="2000" dirty="0" err="1"/>
              <a:t>radiation</a:t>
            </a:r>
            <a:r>
              <a:rPr lang="nl-BE" sz="2000" dirty="0"/>
              <a:t> </a:t>
            </a:r>
          </a:p>
          <a:p>
            <a:pPr lvl="1">
              <a:buFontTx/>
              <a:buChar char="-"/>
            </a:pPr>
            <a:r>
              <a:rPr lang="nl-BE" sz="1600" dirty="0" err="1"/>
              <a:t>from</a:t>
            </a:r>
            <a:r>
              <a:rPr lang="nl-BE" sz="1600" dirty="0"/>
              <a:t> tests, </a:t>
            </a:r>
          </a:p>
          <a:p>
            <a:pPr lvl="1">
              <a:buFontTx/>
              <a:buChar char="-"/>
            </a:pPr>
            <a:r>
              <a:rPr lang="nl-BE" sz="1600" dirty="0" err="1"/>
              <a:t>supplied</a:t>
            </a:r>
            <a:r>
              <a:rPr lang="nl-BE" sz="1600" dirty="0"/>
              <a:t> versus </a:t>
            </a:r>
            <a:r>
              <a:rPr lang="nl-BE" sz="1600" dirty="0" err="1"/>
              <a:t>angle</a:t>
            </a:r>
            <a:r>
              <a:rPr lang="nl-BE" sz="1600" dirty="0"/>
              <a:t> of </a:t>
            </a:r>
            <a:r>
              <a:rPr lang="nl-BE" sz="1600" dirty="0" err="1"/>
              <a:t>incidence</a:t>
            </a:r>
            <a:r>
              <a:rPr lang="nl-BE" sz="1600" dirty="0"/>
              <a:t> </a:t>
            </a:r>
            <a:r>
              <a:rPr lang="el-GR" sz="1600" dirty="0"/>
              <a:t>θ</a:t>
            </a:r>
            <a:r>
              <a:rPr lang="nl-BE" sz="1600" dirty="0"/>
              <a:t> on collector</a:t>
            </a:r>
          </a:p>
          <a:p>
            <a:pPr lvl="1">
              <a:buFontTx/>
              <a:buChar char="-"/>
            </a:pPr>
            <a:r>
              <a:rPr lang="nl-BE" sz="1600" dirty="0" err="1"/>
              <a:t>for</a:t>
            </a:r>
            <a:r>
              <a:rPr lang="nl-BE" sz="1600" dirty="0"/>
              <a:t> tube collector different IAM </a:t>
            </a:r>
            <a:r>
              <a:rPr lang="nl-BE" sz="1600" dirty="0" err="1"/>
              <a:t>for</a:t>
            </a:r>
            <a:r>
              <a:rPr lang="nl-BE" sz="1600" dirty="0"/>
              <a:t> </a:t>
            </a:r>
            <a:r>
              <a:rPr lang="nl-BE" sz="1600" dirty="0" err="1"/>
              <a:t>longitudinal</a:t>
            </a:r>
            <a:r>
              <a:rPr lang="nl-BE" sz="1600" dirty="0"/>
              <a:t> </a:t>
            </a:r>
            <a:r>
              <a:rPr lang="nl-BE" sz="1600" dirty="0" err="1"/>
              <a:t>and</a:t>
            </a:r>
            <a:r>
              <a:rPr lang="nl-BE" sz="1600" dirty="0"/>
              <a:t> </a:t>
            </a:r>
            <a:r>
              <a:rPr lang="nl-BE" sz="1600" dirty="0" err="1"/>
              <a:t>transversal</a:t>
            </a:r>
            <a:r>
              <a:rPr lang="nl-BE" sz="1600" dirty="0"/>
              <a:t> </a:t>
            </a:r>
            <a:r>
              <a:rPr lang="nl-BE" sz="1600" dirty="0" err="1"/>
              <a:t>direction</a:t>
            </a:r>
            <a:endParaRPr lang="nl-BE" sz="1600" dirty="0"/>
          </a:p>
          <a:p>
            <a:pPr lvl="1">
              <a:buFontTx/>
              <a:buChar char="-"/>
            </a:pPr>
            <a:r>
              <a:rPr lang="nl-BE" sz="1600" dirty="0"/>
              <a:t> flat </a:t>
            </a:r>
            <a:r>
              <a:rPr lang="nl-BE" sz="1600" dirty="0" err="1"/>
              <a:t>plate</a:t>
            </a:r>
            <a:r>
              <a:rPr lang="nl-BE" sz="1600" dirty="0"/>
              <a:t> collector is </a:t>
            </a:r>
            <a:r>
              <a:rPr lang="nl-BE" sz="1600" dirty="0" err="1"/>
              <a:t>assumed</a:t>
            </a:r>
            <a:r>
              <a:rPr lang="nl-BE" sz="1600" dirty="0"/>
              <a:t> </a:t>
            </a:r>
            <a:r>
              <a:rPr lang="nl-BE" sz="1600" dirty="0" err="1"/>
              <a:t>to</a:t>
            </a:r>
            <a:r>
              <a:rPr lang="nl-BE" sz="1600" dirty="0"/>
              <a:t> </a:t>
            </a:r>
            <a:r>
              <a:rPr lang="nl-BE" sz="1600" dirty="0" err="1"/>
              <a:t>be</a:t>
            </a:r>
            <a:r>
              <a:rPr lang="nl-BE" sz="1600" dirty="0"/>
              <a:t> </a:t>
            </a:r>
            <a:r>
              <a:rPr lang="nl-BE" sz="1600" dirty="0" err="1"/>
              <a:t>symmetrical</a:t>
            </a:r>
            <a:r>
              <a:rPr lang="nl-BE" sz="1600" dirty="0"/>
              <a:t> (</a:t>
            </a:r>
            <a:r>
              <a:rPr lang="nl-BE" sz="1600" dirty="0" err="1"/>
              <a:t>one</a:t>
            </a:r>
            <a:r>
              <a:rPr lang="nl-BE" sz="1600" dirty="0"/>
              <a:t> </a:t>
            </a:r>
            <a:r>
              <a:rPr lang="nl-BE" sz="1600" dirty="0" err="1"/>
              <a:t>direction</a:t>
            </a:r>
            <a:r>
              <a:rPr lang="nl-BE" sz="1600" dirty="0"/>
              <a:t> is </a:t>
            </a:r>
            <a:r>
              <a:rPr lang="nl-BE" sz="1600" dirty="0" err="1"/>
              <a:t>enough</a:t>
            </a:r>
            <a:r>
              <a:rPr lang="nl-BE" sz="1600" dirty="0"/>
              <a:t>)</a:t>
            </a:r>
          </a:p>
          <a:p>
            <a:pPr lvl="1">
              <a:buFontTx/>
              <a:buChar char="-"/>
            </a:pPr>
            <a:r>
              <a:rPr lang="nl-BE" sz="1600" dirty="0" err="1"/>
              <a:t>total</a:t>
            </a:r>
            <a:r>
              <a:rPr lang="nl-BE" sz="1600" dirty="0"/>
              <a:t> IAM is product of </a:t>
            </a:r>
            <a:r>
              <a:rPr lang="nl-BE" sz="1600" dirty="0" err="1"/>
              <a:t>IAM’s</a:t>
            </a:r>
            <a:r>
              <a:rPr lang="nl-BE" sz="1600" dirty="0"/>
              <a:t> </a:t>
            </a:r>
            <a:r>
              <a:rPr lang="nl-BE" sz="1600" dirty="0" err="1"/>
              <a:t>for</a:t>
            </a:r>
            <a:r>
              <a:rPr lang="nl-BE" sz="1600" dirty="0"/>
              <a:t> different </a:t>
            </a:r>
            <a:r>
              <a:rPr lang="nl-BE" sz="1600" dirty="0" err="1"/>
              <a:t>directions</a:t>
            </a:r>
            <a:endParaRPr lang="nl-BE" sz="1600" dirty="0"/>
          </a:p>
          <a:p>
            <a:pPr>
              <a:buFontTx/>
              <a:buChar char="-"/>
            </a:pPr>
            <a:r>
              <a:rPr lang="nl-BE" sz="2000" dirty="0"/>
              <a:t>(</a:t>
            </a:r>
            <a:r>
              <a:rPr lang="el-GR" sz="2000" dirty="0"/>
              <a:t>τα</a:t>
            </a:r>
            <a:r>
              <a:rPr lang="nl-BE" sz="2000" dirty="0"/>
              <a:t>)d/(</a:t>
            </a:r>
            <a:r>
              <a:rPr lang="el-GR" sz="2000" dirty="0"/>
              <a:t>τα</a:t>
            </a:r>
            <a:r>
              <a:rPr lang="nl-BE" sz="2000" dirty="0"/>
              <a:t>)n = IAM </a:t>
            </a:r>
            <a:r>
              <a:rPr lang="nl-BE" sz="2000" dirty="0" err="1"/>
              <a:t>for</a:t>
            </a:r>
            <a:r>
              <a:rPr lang="nl-BE" sz="2000" dirty="0"/>
              <a:t> diffuse </a:t>
            </a:r>
            <a:r>
              <a:rPr lang="nl-BE" sz="2000" dirty="0" err="1"/>
              <a:t>radiation</a:t>
            </a:r>
            <a:r>
              <a:rPr lang="nl-BE" sz="2000" dirty="0"/>
              <a:t> (</a:t>
            </a:r>
            <a:r>
              <a:rPr lang="nl-BE" sz="2000" dirty="0" err="1"/>
              <a:t>sky</a:t>
            </a:r>
            <a:r>
              <a:rPr lang="nl-BE" sz="2000" dirty="0"/>
              <a:t> diffuse, </a:t>
            </a:r>
            <a:r>
              <a:rPr lang="nl-BE" sz="2000" dirty="0" err="1"/>
              <a:t>ground</a:t>
            </a:r>
            <a:r>
              <a:rPr lang="nl-BE" sz="2000" dirty="0"/>
              <a:t> diffuse)</a:t>
            </a:r>
          </a:p>
          <a:p>
            <a:pPr lvl="1">
              <a:buFontTx/>
              <a:buChar char="-"/>
            </a:pPr>
            <a:r>
              <a:rPr lang="nl-BE" sz="1600" dirty="0" err="1"/>
              <a:t>Determined</a:t>
            </a:r>
            <a:r>
              <a:rPr lang="nl-BE" sz="1600" dirty="0"/>
              <a:t> </a:t>
            </a:r>
            <a:r>
              <a:rPr lang="nl-BE" sz="1600" dirty="0" err="1"/>
              <a:t>based</a:t>
            </a:r>
            <a:r>
              <a:rPr lang="nl-BE" sz="1600" dirty="0"/>
              <a:t> on equivalent </a:t>
            </a:r>
            <a:r>
              <a:rPr lang="nl-BE" sz="1600" dirty="0" err="1"/>
              <a:t>incidence</a:t>
            </a:r>
            <a:r>
              <a:rPr lang="nl-BE" sz="1600" dirty="0"/>
              <a:t> </a:t>
            </a:r>
            <a:r>
              <a:rPr lang="nl-BE" sz="1600" dirty="0" err="1"/>
              <a:t>angle</a:t>
            </a:r>
            <a:endParaRPr lang="nl-BE" sz="1600" dirty="0"/>
          </a:p>
          <a:p>
            <a:pPr>
              <a:buFontTx/>
              <a:buChar char="-"/>
            </a:pPr>
            <a:endParaRPr lang="nl-BE" sz="20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AB779A7-CFAC-4A83-A9BE-A4E64E3A4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2" y="2148480"/>
            <a:ext cx="7249212" cy="88378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2FDB303-C158-487B-8C32-AC70E0B1F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163" y="5791820"/>
            <a:ext cx="6262687" cy="758957"/>
          </a:xfrm>
          <a:prstGeom prst="rect">
            <a:avLst/>
          </a:prstGeom>
        </p:spPr>
      </p:pic>
      <p:sp>
        <p:nvSpPr>
          <p:cNvPr id="7" name="Ovaal 6">
            <a:extLst>
              <a:ext uri="{FF2B5EF4-FFF2-40B4-BE49-F238E27FC236}">
                <a16:creationId xmlns:a16="http://schemas.microsoft.com/office/drawing/2014/main" id="{E605EB8D-05A6-486E-99ED-5576E4F1A0D0}"/>
              </a:ext>
            </a:extLst>
          </p:cNvPr>
          <p:cNvSpPr/>
          <p:nvPr/>
        </p:nvSpPr>
        <p:spPr>
          <a:xfrm>
            <a:off x="2390775" y="2228850"/>
            <a:ext cx="752475" cy="476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BBD6E1F0-FE76-44D5-BE60-4208298BA778}"/>
              </a:ext>
            </a:extLst>
          </p:cNvPr>
          <p:cNvCxnSpPr>
            <a:cxnSpLocks/>
          </p:cNvCxnSpPr>
          <p:nvPr/>
        </p:nvCxnSpPr>
        <p:spPr>
          <a:xfrm flipV="1">
            <a:off x="3168436" y="1933334"/>
            <a:ext cx="5133484" cy="295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85536B40-8120-4442-BD29-EE5528719544}"/>
              </a:ext>
            </a:extLst>
          </p:cNvPr>
          <p:cNvSpPr txBox="1"/>
          <p:nvPr/>
        </p:nvSpPr>
        <p:spPr>
          <a:xfrm>
            <a:off x="8365820" y="1523391"/>
            <a:ext cx="3448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err="1">
                <a:solidFill>
                  <a:srgbClr val="FF0000"/>
                </a:solidFill>
              </a:rPr>
              <a:t>Sky</a:t>
            </a:r>
            <a:r>
              <a:rPr lang="nl-BE" sz="1200" dirty="0">
                <a:solidFill>
                  <a:srgbClr val="FF0000"/>
                </a:solidFill>
              </a:rPr>
              <a:t> diffuse </a:t>
            </a:r>
            <a:r>
              <a:rPr lang="nl-BE" sz="1200" dirty="0" err="1">
                <a:solidFill>
                  <a:srgbClr val="FF0000"/>
                </a:solidFill>
              </a:rPr>
              <a:t>radiation</a:t>
            </a:r>
            <a:r>
              <a:rPr lang="nl-BE" sz="1200" dirty="0">
                <a:solidFill>
                  <a:srgbClr val="FF0000"/>
                </a:solidFill>
              </a:rPr>
              <a:t> on </a:t>
            </a:r>
            <a:r>
              <a:rPr lang="nl-BE" sz="1200" dirty="0" err="1">
                <a:solidFill>
                  <a:srgbClr val="FF0000"/>
                </a:solidFill>
              </a:rPr>
              <a:t>tilted</a:t>
            </a:r>
            <a:r>
              <a:rPr lang="nl-BE" sz="1200" dirty="0">
                <a:solidFill>
                  <a:srgbClr val="FF0000"/>
                </a:solidFill>
              </a:rPr>
              <a:t> </a:t>
            </a:r>
            <a:r>
              <a:rPr lang="nl-BE" sz="1200" dirty="0" err="1">
                <a:solidFill>
                  <a:srgbClr val="FF0000"/>
                </a:solidFill>
              </a:rPr>
              <a:t>surface</a:t>
            </a:r>
            <a:r>
              <a:rPr lang="nl-BE" sz="1200" dirty="0">
                <a:solidFill>
                  <a:srgbClr val="FF0000"/>
                </a:solidFill>
              </a:rPr>
              <a:t> </a:t>
            </a:r>
          </a:p>
          <a:p>
            <a:r>
              <a:rPr lang="nl-BE" sz="1200" dirty="0">
                <a:solidFill>
                  <a:srgbClr val="FF0000"/>
                </a:solidFill>
              </a:rPr>
              <a:t>as a </a:t>
            </a:r>
            <a:r>
              <a:rPr lang="nl-BE" sz="1200" dirty="0" err="1">
                <a:solidFill>
                  <a:srgbClr val="FF0000"/>
                </a:solidFill>
              </a:rPr>
              <a:t>fraction</a:t>
            </a:r>
            <a:r>
              <a:rPr lang="nl-BE" sz="1200" dirty="0">
                <a:solidFill>
                  <a:srgbClr val="FF0000"/>
                </a:solidFill>
              </a:rPr>
              <a:t> of </a:t>
            </a:r>
            <a:r>
              <a:rPr lang="nl-BE" sz="1200" dirty="0" err="1">
                <a:solidFill>
                  <a:srgbClr val="FF0000"/>
                </a:solidFill>
              </a:rPr>
              <a:t>sky</a:t>
            </a:r>
            <a:r>
              <a:rPr lang="nl-BE" sz="1200" dirty="0">
                <a:solidFill>
                  <a:srgbClr val="FF0000"/>
                </a:solidFill>
              </a:rPr>
              <a:t> diffuse </a:t>
            </a:r>
            <a:r>
              <a:rPr lang="nl-BE" sz="1200" dirty="0" err="1">
                <a:solidFill>
                  <a:srgbClr val="FF0000"/>
                </a:solidFill>
              </a:rPr>
              <a:t>radiation</a:t>
            </a:r>
            <a:r>
              <a:rPr lang="nl-BE" sz="1200" dirty="0">
                <a:solidFill>
                  <a:srgbClr val="FF0000"/>
                </a:solidFill>
              </a:rPr>
              <a:t> on </a:t>
            </a:r>
            <a:r>
              <a:rPr lang="nl-BE" sz="1200" dirty="0" err="1">
                <a:solidFill>
                  <a:srgbClr val="FF0000"/>
                </a:solidFill>
              </a:rPr>
              <a:t>horizontal</a:t>
            </a:r>
            <a:r>
              <a:rPr lang="nl-BE" sz="1200" dirty="0">
                <a:solidFill>
                  <a:srgbClr val="FF0000"/>
                </a:solidFill>
              </a:rPr>
              <a:t> ok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305584FA-6029-4343-BC55-93731B178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505" y="4777529"/>
            <a:ext cx="4248150" cy="259962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703977A6-60D8-4E3A-99D0-7F40DFCEB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920" y="2400300"/>
            <a:ext cx="3513842" cy="631965"/>
          </a:xfrm>
          <a:prstGeom prst="rect">
            <a:avLst/>
          </a:prstGeom>
        </p:spPr>
      </p:pic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F665DE93-2262-40EB-9128-7B015A0F4502}"/>
              </a:ext>
            </a:extLst>
          </p:cNvPr>
          <p:cNvCxnSpPr>
            <a:cxnSpLocks/>
          </p:cNvCxnSpPr>
          <p:nvPr/>
        </p:nvCxnSpPr>
        <p:spPr>
          <a:xfrm>
            <a:off x="3991447" y="2629452"/>
            <a:ext cx="3952403" cy="728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al 15">
            <a:extLst>
              <a:ext uri="{FF2B5EF4-FFF2-40B4-BE49-F238E27FC236}">
                <a16:creationId xmlns:a16="http://schemas.microsoft.com/office/drawing/2014/main" id="{8FE0A733-8DD0-46F8-8E16-B66E2EDA62DE}"/>
              </a:ext>
            </a:extLst>
          </p:cNvPr>
          <p:cNvSpPr/>
          <p:nvPr/>
        </p:nvSpPr>
        <p:spPr>
          <a:xfrm>
            <a:off x="3615209" y="2240032"/>
            <a:ext cx="891294" cy="4762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B3151F92-8D25-4717-AA4B-4A766339F781}"/>
              </a:ext>
            </a:extLst>
          </p:cNvPr>
          <p:cNvSpPr txBox="1"/>
          <p:nvPr/>
        </p:nvSpPr>
        <p:spPr>
          <a:xfrm>
            <a:off x="8083685" y="3247411"/>
            <a:ext cx="395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err="1">
                <a:solidFill>
                  <a:srgbClr val="FF0000"/>
                </a:solidFill>
              </a:rPr>
              <a:t>Ground</a:t>
            </a:r>
            <a:r>
              <a:rPr lang="nl-BE" sz="1200" dirty="0">
                <a:solidFill>
                  <a:srgbClr val="FF0000"/>
                </a:solidFill>
              </a:rPr>
              <a:t> </a:t>
            </a:r>
            <a:r>
              <a:rPr lang="nl-BE" sz="1200" dirty="0" err="1">
                <a:solidFill>
                  <a:srgbClr val="FF0000"/>
                </a:solidFill>
              </a:rPr>
              <a:t>reflected</a:t>
            </a:r>
            <a:r>
              <a:rPr lang="nl-BE" sz="1200" dirty="0">
                <a:solidFill>
                  <a:srgbClr val="FF0000"/>
                </a:solidFill>
              </a:rPr>
              <a:t> </a:t>
            </a:r>
            <a:r>
              <a:rPr lang="nl-BE" sz="1200" dirty="0" err="1">
                <a:solidFill>
                  <a:srgbClr val="FF0000"/>
                </a:solidFill>
              </a:rPr>
              <a:t>radiation</a:t>
            </a:r>
            <a:r>
              <a:rPr lang="nl-BE" sz="1200" dirty="0">
                <a:solidFill>
                  <a:srgbClr val="FF0000"/>
                </a:solidFill>
              </a:rPr>
              <a:t> on </a:t>
            </a:r>
            <a:r>
              <a:rPr lang="nl-BE" sz="1200" dirty="0" err="1">
                <a:solidFill>
                  <a:srgbClr val="FF0000"/>
                </a:solidFill>
              </a:rPr>
              <a:t>tilted</a:t>
            </a:r>
            <a:r>
              <a:rPr lang="nl-BE" sz="1200" dirty="0">
                <a:solidFill>
                  <a:srgbClr val="FF0000"/>
                </a:solidFill>
              </a:rPr>
              <a:t> </a:t>
            </a:r>
            <a:r>
              <a:rPr lang="nl-BE" sz="1200" dirty="0" err="1">
                <a:solidFill>
                  <a:srgbClr val="FF0000"/>
                </a:solidFill>
              </a:rPr>
              <a:t>surface</a:t>
            </a:r>
            <a:r>
              <a:rPr lang="nl-BE" sz="1200" dirty="0">
                <a:solidFill>
                  <a:srgbClr val="FF0000"/>
                </a:solidFill>
              </a:rPr>
              <a:t> </a:t>
            </a:r>
          </a:p>
          <a:p>
            <a:r>
              <a:rPr lang="nl-BE" sz="1200" dirty="0">
                <a:solidFill>
                  <a:srgbClr val="FF0000"/>
                </a:solidFill>
              </a:rPr>
              <a:t>as a </a:t>
            </a:r>
            <a:r>
              <a:rPr lang="nl-BE" sz="1200" dirty="0" err="1">
                <a:solidFill>
                  <a:srgbClr val="FF0000"/>
                </a:solidFill>
              </a:rPr>
              <a:t>fraction</a:t>
            </a:r>
            <a:r>
              <a:rPr lang="nl-BE" sz="1200" dirty="0">
                <a:solidFill>
                  <a:srgbClr val="FF0000"/>
                </a:solidFill>
              </a:rPr>
              <a:t> of </a:t>
            </a:r>
            <a:r>
              <a:rPr lang="nl-BE" sz="1200" dirty="0" err="1">
                <a:solidFill>
                  <a:srgbClr val="FF0000"/>
                </a:solidFill>
              </a:rPr>
              <a:t>beam</a:t>
            </a:r>
            <a:r>
              <a:rPr lang="nl-BE" sz="1200" dirty="0">
                <a:solidFill>
                  <a:srgbClr val="FF0000"/>
                </a:solidFill>
              </a:rPr>
              <a:t> + </a:t>
            </a:r>
            <a:r>
              <a:rPr lang="nl-BE" sz="1200" dirty="0" err="1">
                <a:solidFill>
                  <a:srgbClr val="FF0000"/>
                </a:solidFill>
              </a:rPr>
              <a:t>sky</a:t>
            </a:r>
            <a:r>
              <a:rPr lang="nl-BE" sz="1200" dirty="0">
                <a:solidFill>
                  <a:srgbClr val="FF0000"/>
                </a:solidFill>
              </a:rPr>
              <a:t> diffuse </a:t>
            </a:r>
            <a:r>
              <a:rPr lang="nl-BE" sz="1200" dirty="0" err="1">
                <a:solidFill>
                  <a:srgbClr val="FF0000"/>
                </a:solidFill>
              </a:rPr>
              <a:t>radiation</a:t>
            </a:r>
            <a:r>
              <a:rPr lang="nl-BE" sz="1200" dirty="0">
                <a:solidFill>
                  <a:srgbClr val="FF0000"/>
                </a:solidFill>
              </a:rPr>
              <a:t> on </a:t>
            </a:r>
            <a:r>
              <a:rPr lang="nl-BE" sz="1200" dirty="0" err="1">
                <a:solidFill>
                  <a:srgbClr val="FF0000"/>
                </a:solidFill>
              </a:rPr>
              <a:t>horizontal</a:t>
            </a:r>
            <a:r>
              <a:rPr lang="nl-BE" sz="1200" dirty="0">
                <a:solidFill>
                  <a:srgbClr val="FF0000"/>
                </a:solidFill>
              </a:rPr>
              <a:t> ok</a:t>
            </a:r>
          </a:p>
        </p:txBody>
      </p:sp>
    </p:spTree>
    <p:extLst>
      <p:ext uri="{BB962C8B-B14F-4D97-AF65-F5344CB8AC3E}">
        <p14:creationId xmlns:p14="http://schemas.microsoft.com/office/powerpoint/2010/main" val="358555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9C73E-CEEA-4B97-9D68-8D625E73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6"/>
            <a:ext cx="10515600" cy="869786"/>
          </a:xfrm>
        </p:spPr>
        <p:txBody>
          <a:bodyPr>
            <a:normAutofit fontScale="90000"/>
          </a:bodyPr>
          <a:lstStyle/>
          <a:p>
            <a:r>
              <a:rPr lang="nl-BE" sz="4000" dirty="0"/>
              <a:t>(</a:t>
            </a:r>
            <a:r>
              <a:rPr lang="el-GR" sz="4000" dirty="0"/>
              <a:t>τα</a:t>
            </a:r>
            <a:r>
              <a:rPr lang="nl-BE" sz="4000" dirty="0"/>
              <a:t>)/(</a:t>
            </a:r>
            <a:r>
              <a:rPr lang="el-GR" sz="4000" dirty="0"/>
              <a:t>τα</a:t>
            </a:r>
            <a:r>
              <a:rPr lang="nl-BE" sz="4000" dirty="0"/>
              <a:t>)n?</a:t>
            </a:r>
            <a:br>
              <a:rPr lang="nl-BE" dirty="0"/>
            </a:b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2E4816-591F-4F50-A193-C831BD8BD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/>
          <a:lstStyle/>
          <a:p>
            <a:r>
              <a:rPr lang="nl-BE" dirty="0"/>
              <a:t>According </a:t>
            </a:r>
            <a:r>
              <a:rPr lang="nl-BE" dirty="0" err="1"/>
              <a:t>to</a:t>
            </a:r>
            <a:r>
              <a:rPr lang="nl-BE" dirty="0"/>
              <a:t> Type942 </a:t>
            </a:r>
            <a:r>
              <a:rPr lang="nl-BE" dirty="0" err="1"/>
              <a:t>and</a:t>
            </a:r>
            <a:r>
              <a:rPr lang="nl-BE" dirty="0"/>
              <a:t> type 965 resp.: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3B699CE-660A-46FC-AF8B-BCA3A1794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66" y="2084389"/>
            <a:ext cx="4680336" cy="264395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2A2059E-D64E-429A-98BE-1DBF28C1E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66" y="4916296"/>
            <a:ext cx="6791325" cy="106400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9DAAC53-F55B-4956-B041-0C89A7FD3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5714629"/>
            <a:ext cx="5410200" cy="1121327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999D2F9E-6B4C-4114-974E-BE65D6F3BEBA}"/>
              </a:ext>
            </a:extLst>
          </p:cNvPr>
          <p:cNvSpPr txBox="1"/>
          <p:nvPr/>
        </p:nvSpPr>
        <p:spPr>
          <a:xfrm>
            <a:off x="6163408" y="3333334"/>
            <a:ext cx="375346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diffuse </a:t>
            </a:r>
            <a:r>
              <a:rPr lang="nl-BE" dirty="0" err="1"/>
              <a:t>radiation</a:t>
            </a:r>
            <a:r>
              <a:rPr lang="nl-BE" dirty="0"/>
              <a:t> on </a:t>
            </a:r>
            <a:r>
              <a:rPr lang="nl-BE" dirty="0" err="1"/>
              <a:t>horiz</a:t>
            </a:r>
            <a:r>
              <a:rPr lang="nl-BE" dirty="0"/>
              <a:t> …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F4F12C18-3D8A-4B34-BA3A-B66E9D522CC5}"/>
              </a:ext>
            </a:extLst>
          </p:cNvPr>
          <p:cNvCxnSpPr>
            <a:endCxn id="7" idx="1"/>
          </p:cNvCxnSpPr>
          <p:nvPr/>
        </p:nvCxnSpPr>
        <p:spPr>
          <a:xfrm flipV="1">
            <a:off x="1987062" y="3518000"/>
            <a:ext cx="4176346" cy="275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al 9">
            <a:extLst>
              <a:ext uri="{FF2B5EF4-FFF2-40B4-BE49-F238E27FC236}">
                <a16:creationId xmlns:a16="http://schemas.microsoft.com/office/drawing/2014/main" id="{F9C28760-7AF9-4A25-95CD-66E5A986F84C}"/>
              </a:ext>
            </a:extLst>
          </p:cNvPr>
          <p:cNvSpPr/>
          <p:nvPr/>
        </p:nvSpPr>
        <p:spPr>
          <a:xfrm>
            <a:off x="1793631" y="3657600"/>
            <a:ext cx="167054" cy="17584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506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C7563-49CC-4A95-B8A9-1189C1CE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200"/>
          </a:xfrm>
        </p:spPr>
        <p:txBody>
          <a:bodyPr>
            <a:normAutofit/>
          </a:bodyPr>
          <a:lstStyle/>
          <a:p>
            <a:r>
              <a:rPr lang="nl-BE" sz="3600" dirty="0"/>
              <a:t>Incident </a:t>
            </a:r>
            <a:r>
              <a:rPr lang="nl-BE" sz="3600" dirty="0" err="1"/>
              <a:t>angle</a:t>
            </a:r>
            <a:r>
              <a:rPr lang="nl-BE" sz="3600" dirty="0"/>
              <a:t> in </a:t>
            </a:r>
            <a:r>
              <a:rPr lang="nl-BE" sz="3600" dirty="0" err="1"/>
              <a:t>longitudinal</a:t>
            </a:r>
            <a:r>
              <a:rPr lang="nl-BE" sz="3600" dirty="0"/>
              <a:t> </a:t>
            </a:r>
            <a:r>
              <a:rPr lang="nl-BE" sz="3600" dirty="0" err="1"/>
              <a:t>and</a:t>
            </a:r>
            <a:r>
              <a:rPr lang="nl-BE" sz="3600" dirty="0"/>
              <a:t> </a:t>
            </a:r>
            <a:r>
              <a:rPr lang="nl-BE" sz="3600" dirty="0" err="1"/>
              <a:t>transversal</a:t>
            </a:r>
            <a:r>
              <a:rPr lang="nl-BE" sz="3600" dirty="0"/>
              <a:t> </a:t>
            </a:r>
            <a:r>
              <a:rPr lang="nl-BE" sz="3600" dirty="0" err="1"/>
              <a:t>direction</a:t>
            </a:r>
            <a:endParaRPr lang="nl-BE" sz="36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8BA756-D5E9-4CF7-9422-DE10107CA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472"/>
            <a:ext cx="10515600" cy="5309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000" dirty="0"/>
              <a:t>Cf Solar </a:t>
            </a:r>
            <a:r>
              <a:rPr lang="nl-BE" sz="2000" dirty="0" err="1"/>
              <a:t>transmittance</a:t>
            </a:r>
            <a:r>
              <a:rPr lang="nl-BE" sz="2000" dirty="0"/>
              <a:t> </a:t>
            </a:r>
            <a:r>
              <a:rPr lang="nl-BE" sz="2000" dirty="0" err="1"/>
              <a:t>characteristics</a:t>
            </a:r>
            <a:r>
              <a:rPr lang="nl-BE" sz="2000" dirty="0"/>
              <a:t> of </a:t>
            </a:r>
            <a:r>
              <a:rPr lang="nl-BE" sz="2000" dirty="0" err="1"/>
              <a:t>evacuated</a:t>
            </a:r>
            <a:r>
              <a:rPr lang="nl-BE" sz="2000" dirty="0"/>
              <a:t> </a:t>
            </a:r>
            <a:r>
              <a:rPr lang="nl-BE" sz="2000" dirty="0" err="1"/>
              <a:t>tubular</a:t>
            </a:r>
            <a:r>
              <a:rPr lang="nl-BE" sz="2000" dirty="0"/>
              <a:t> collectors </a:t>
            </a:r>
            <a:r>
              <a:rPr lang="nl-BE" sz="2000" dirty="0" err="1"/>
              <a:t>with</a:t>
            </a:r>
            <a:r>
              <a:rPr lang="nl-BE" sz="2000" dirty="0"/>
              <a:t> diffuse black collectors. P.-H. Theunissen, W.A. Beckman</a:t>
            </a:r>
          </a:p>
          <a:p>
            <a:pPr>
              <a:buFontTx/>
              <a:buChar char="-"/>
            </a:pPr>
            <a:endParaRPr lang="nl-BE" sz="2000" dirty="0"/>
          </a:p>
          <a:p>
            <a:pPr>
              <a:buFontTx/>
              <a:buChar char="-"/>
            </a:pPr>
            <a:endParaRPr lang="nl-BE" sz="2000" dirty="0"/>
          </a:p>
          <a:p>
            <a:pPr>
              <a:buFontTx/>
              <a:buChar char="-"/>
            </a:pPr>
            <a:endParaRPr lang="nl-BE" sz="2000" dirty="0"/>
          </a:p>
          <a:p>
            <a:pPr>
              <a:buFontTx/>
              <a:buChar char="-"/>
            </a:pPr>
            <a:endParaRPr lang="nl-BE" sz="2000" dirty="0"/>
          </a:p>
          <a:p>
            <a:pPr marL="0" indent="0">
              <a:buNone/>
            </a:pPr>
            <a:endParaRPr lang="nl-BE" sz="2000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BA5F2F0-D1AC-4B32-992A-6CA7D3E378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8446" y="2057854"/>
            <a:ext cx="3491256" cy="2742292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3391022-2100-4ABE-B424-30B61A9255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667"/>
          <a:stretch/>
        </p:blipFill>
        <p:spPr>
          <a:xfrm>
            <a:off x="968211" y="2227595"/>
            <a:ext cx="3984209" cy="205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26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307FBA45E73B4C8D5201D6E93AE7FF" ma:contentTypeVersion="12" ma:contentTypeDescription="Een nieuw document maken." ma:contentTypeScope="" ma:versionID="1511d4655840890b32fcad7f389df94f">
  <xsd:schema xmlns:xsd="http://www.w3.org/2001/XMLSchema" xmlns:xs="http://www.w3.org/2001/XMLSchema" xmlns:p="http://schemas.microsoft.com/office/2006/metadata/properties" xmlns:ns2="08656f9a-5533-445c-9745-8b78b9f32e94" xmlns:ns3="06e5ad5a-5b9a-49ca-a431-d1b157b50487" targetNamespace="http://schemas.microsoft.com/office/2006/metadata/properties" ma:root="true" ma:fieldsID="539f88e4fb7a1cbef328a6828929e87c" ns2:_="" ns3:_="">
    <xsd:import namespace="08656f9a-5533-445c-9745-8b78b9f32e94"/>
    <xsd:import namespace="06e5ad5a-5b9a-49ca-a431-d1b157b504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56f9a-5533-445c-9745-8b78b9f32e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e5ad5a-5b9a-49ca-a431-d1b157b504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C28F49-CCF8-4C08-8BEF-F21A499BF089}">
  <ds:schemaRefs>
    <ds:schemaRef ds:uri="http://schemas.microsoft.com/office/infopath/2007/PartnerControls"/>
    <ds:schemaRef ds:uri="06e5ad5a-5b9a-49ca-a431-d1b157b50487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08656f9a-5533-445c-9745-8b78b9f32e9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8DF8E97-005B-4FEF-9F58-4A2A9CB25C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3B0F8B-C6BF-424F-B8EF-4C8F63D24D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56f9a-5533-445c-9745-8b78b9f32e94"/>
    <ds:schemaRef ds:uri="06e5ad5a-5b9a-49ca-a431-d1b157b504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5222</TotalTime>
  <Words>831</Words>
  <Application>Microsoft Office PowerPoint</Application>
  <PresentationFormat>Breedbeeld</PresentationFormat>
  <Paragraphs>77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Kantoorthema</vt:lpstr>
      <vt:lpstr>Solar collector</vt:lpstr>
      <vt:lpstr>Trnsys Type1: flat plate collector (quadratic efficiency)</vt:lpstr>
      <vt:lpstr>Heat Removal Factor</vt:lpstr>
      <vt:lpstr>Heat Removal factor</vt:lpstr>
      <vt:lpstr>Trnsys Type1: corrections</vt:lpstr>
      <vt:lpstr>TRNSYS Type1: correction flow rate</vt:lpstr>
      <vt:lpstr>Trnsys Type1: correction non normal solar incidence</vt:lpstr>
      <vt:lpstr>(τα)/(τα)n? </vt:lpstr>
      <vt:lpstr>Incident angle in longitudinal and transversal direction</vt:lpstr>
      <vt:lpstr>Incident angle in longitudinal and transversal direction</vt:lpstr>
      <vt:lpstr>comparison matlab model with trnsys Type1 and 71</vt:lpstr>
      <vt:lpstr>comparison matlab model with trnsys Type1 and 71</vt:lpstr>
      <vt:lpstr>Consider capacitance of collector (TRNSYS)?</vt:lpstr>
      <vt:lpstr>capacitance of collector (Matlab)?</vt:lpstr>
      <vt:lpstr>capacitance of collector (Matlab)? Is it problem to work with FR instead of F’ -&gt; impact for different flows (cf F’’ depends on flow)</vt:lpstr>
      <vt:lpstr>PowerPoint-presentatie</vt:lpstr>
      <vt:lpstr>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collector</dc:title>
  <dc:creator>Margot De Pauw</dc:creator>
  <cp:lastModifiedBy>Margot De Pauw</cp:lastModifiedBy>
  <cp:revision>9</cp:revision>
  <dcterms:created xsi:type="dcterms:W3CDTF">2020-05-28T09:15:06Z</dcterms:created>
  <dcterms:modified xsi:type="dcterms:W3CDTF">2020-06-08T09:22:28Z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0x0101001A307FBA45E73B4C8D5201D6E93AE7FF</vt:lpwstr>
  </property>
</Properties>
</file>