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9144000"/>
  <p:notesSz cx="6858000" cy="9144000"/>
  <p:embeddedFontLst>
    <p:embeddedFont>
      <p:font typeface="Century Gothic"/>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21" roundtripDataSignature="AMtx7mhMtH8+v0PDzTJ6dEQqyTR0ZjL0x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CenturyGothic-boldItalic.fntdata"/><Relationship Id="rId11" Type="http://schemas.openxmlformats.org/officeDocument/2006/relationships/slide" Target="slides/slide6.xml"/><Relationship Id="rId10" Type="http://schemas.openxmlformats.org/officeDocument/2006/relationships/slide" Target="slides/slide5.xml"/><Relationship Id="rId21"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CenturyGothic-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CenturyGothic-italic.fntdata"/><Relationship Id="rId6" Type="http://schemas.openxmlformats.org/officeDocument/2006/relationships/slide" Target="slides/slide1.xml"/><Relationship Id="rId18" Type="http://schemas.openxmlformats.org/officeDocument/2006/relationships/font" Target="fonts/CenturyGothic-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9" name="Google Shape;149;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50" name="Google Shape;150;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13"/>
          <p:cNvSpPr txBox="1"/>
          <p:nvPr>
            <p:ph type="ctrTitle"/>
          </p:nvPr>
        </p:nvSpPr>
        <p:spPr>
          <a:xfrm>
            <a:off x="866442" y="1447801"/>
            <a:ext cx="6620968" cy="332958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7200"/>
              <a:buFont typeface="Century Gothic"/>
              <a:buNone/>
              <a:defRPr sz="7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3"/>
          <p:cNvSpPr txBox="1"/>
          <p:nvPr>
            <p:ph idx="1" type="subTitle"/>
          </p:nvPr>
        </p:nvSpPr>
        <p:spPr>
          <a:xfrm>
            <a:off x="866442" y="4777380"/>
            <a:ext cx="6620968" cy="861420"/>
          </a:xfrm>
          <a:prstGeom prst="rect">
            <a:avLst/>
          </a:prstGeom>
          <a:noFill/>
          <a:ln>
            <a:noFill/>
          </a:ln>
        </p:spPr>
        <p:txBody>
          <a:bodyPr anchorCtr="0" anchor="t" bIns="45700" lIns="91425" spcFirstLastPara="1" rIns="91425" wrap="square" tIns="45700">
            <a:normAutofit/>
          </a:bodyPr>
          <a:lstStyle>
            <a:lvl1pPr lvl="0" algn="l">
              <a:spcBef>
                <a:spcPts val="1000"/>
              </a:spcBef>
              <a:spcAft>
                <a:spcPts val="0"/>
              </a:spcAft>
              <a:buSzPts val="1600"/>
              <a:buNone/>
              <a:defRPr cap="none">
                <a:solidFill>
                  <a:schemeClr val="accent1"/>
                </a:solidFill>
              </a:defRPr>
            </a:lvl1pPr>
            <a:lvl2pPr lvl="1" algn="ctr">
              <a:spcBef>
                <a:spcPts val="1000"/>
              </a:spcBef>
              <a:spcAft>
                <a:spcPts val="0"/>
              </a:spcAft>
              <a:buSzPts val="1440"/>
              <a:buNone/>
              <a:defRPr>
                <a:solidFill>
                  <a:schemeClr val="lt1"/>
                </a:solidFill>
              </a:defRPr>
            </a:lvl2pPr>
            <a:lvl3pPr lvl="2" algn="ctr">
              <a:spcBef>
                <a:spcPts val="1000"/>
              </a:spcBef>
              <a:spcAft>
                <a:spcPts val="0"/>
              </a:spcAft>
              <a:buSzPts val="1280"/>
              <a:buNone/>
              <a:defRPr>
                <a:solidFill>
                  <a:schemeClr val="lt1"/>
                </a:solidFill>
              </a:defRPr>
            </a:lvl3pPr>
            <a:lvl4pPr lvl="3" algn="ctr">
              <a:spcBef>
                <a:spcPts val="1000"/>
              </a:spcBef>
              <a:spcAft>
                <a:spcPts val="0"/>
              </a:spcAft>
              <a:buSzPts val="1120"/>
              <a:buNone/>
              <a:defRPr>
                <a:solidFill>
                  <a:schemeClr val="lt1"/>
                </a:solidFill>
              </a:defRPr>
            </a:lvl4pPr>
            <a:lvl5pPr lvl="4" algn="ctr">
              <a:spcBef>
                <a:spcPts val="1000"/>
              </a:spcBef>
              <a:spcAft>
                <a:spcPts val="0"/>
              </a:spcAft>
              <a:buSzPts val="1120"/>
              <a:buNone/>
              <a:defRPr>
                <a:solidFill>
                  <a:schemeClr val="lt1"/>
                </a:solidFill>
              </a:defRPr>
            </a:lvl5pPr>
            <a:lvl6pPr lvl="5" algn="ctr">
              <a:spcBef>
                <a:spcPts val="1000"/>
              </a:spcBef>
              <a:spcAft>
                <a:spcPts val="0"/>
              </a:spcAft>
              <a:buSzPts val="1120"/>
              <a:buNone/>
              <a:defRPr>
                <a:solidFill>
                  <a:schemeClr val="lt1"/>
                </a:solidFill>
              </a:defRPr>
            </a:lvl6pPr>
            <a:lvl7pPr lvl="6" algn="ctr">
              <a:spcBef>
                <a:spcPts val="1000"/>
              </a:spcBef>
              <a:spcAft>
                <a:spcPts val="0"/>
              </a:spcAft>
              <a:buSzPts val="1120"/>
              <a:buNone/>
              <a:defRPr>
                <a:solidFill>
                  <a:schemeClr val="lt1"/>
                </a:solidFill>
              </a:defRPr>
            </a:lvl7pPr>
            <a:lvl8pPr lvl="7" algn="ctr">
              <a:spcBef>
                <a:spcPts val="1000"/>
              </a:spcBef>
              <a:spcAft>
                <a:spcPts val="0"/>
              </a:spcAft>
              <a:buSzPts val="1120"/>
              <a:buNone/>
              <a:defRPr>
                <a:solidFill>
                  <a:schemeClr val="lt1"/>
                </a:solidFill>
              </a:defRPr>
            </a:lvl8pPr>
            <a:lvl9pPr lvl="8" algn="ctr">
              <a:spcBef>
                <a:spcPts val="1000"/>
              </a:spcBef>
              <a:spcAft>
                <a:spcPts val="0"/>
              </a:spcAft>
              <a:buSzPts val="1120"/>
              <a:buNone/>
              <a:defRPr>
                <a:solidFill>
                  <a:schemeClr val="lt1"/>
                </a:solidFill>
              </a:defRPr>
            </a:lvl9pPr>
          </a:lstStyle>
          <a:p/>
        </p:txBody>
      </p:sp>
      <p:sp>
        <p:nvSpPr>
          <p:cNvPr id="24" name="Google Shape;24;p13"/>
          <p:cNvSpPr txBox="1"/>
          <p:nvPr>
            <p:ph idx="10" type="dt"/>
          </p:nvPr>
        </p:nvSpPr>
        <p:spPr>
          <a:xfrm rot="5400000">
            <a:off x="7494989" y="1828771"/>
            <a:ext cx="990599" cy="22865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3"/>
          <p:cNvSpPr txBox="1"/>
          <p:nvPr>
            <p:ph idx="11"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3"/>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8" name="Shape 78"/>
        <p:cNvGrpSpPr/>
        <p:nvPr/>
      </p:nvGrpSpPr>
      <p:grpSpPr>
        <a:xfrm>
          <a:off x="0" y="0"/>
          <a:ext cx="0" cy="0"/>
          <a:chOff x="0" y="0"/>
          <a:chExt cx="0" cy="0"/>
        </a:xfrm>
      </p:grpSpPr>
      <p:sp>
        <p:nvSpPr>
          <p:cNvPr id="79" name="Google Shape;79;p22"/>
          <p:cNvSpPr txBox="1"/>
          <p:nvPr>
            <p:ph type="title"/>
          </p:nvPr>
        </p:nvSpPr>
        <p:spPr>
          <a:xfrm>
            <a:off x="866443" y="4800587"/>
            <a:ext cx="662096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2"/>
          <p:cNvSpPr/>
          <p:nvPr>
            <p:ph idx="2" type="pic"/>
          </p:nvPr>
        </p:nvSpPr>
        <p:spPr>
          <a:xfrm>
            <a:off x="866442" y="685800"/>
            <a:ext cx="6620968" cy="3640666"/>
          </a:xfrm>
          <a:prstGeom prst="roundRect">
            <a:avLst>
              <a:gd fmla="val 1858" name="adj"/>
            </a:avLst>
          </a:prstGeom>
          <a:noFill/>
          <a:ln>
            <a:noFill/>
          </a:ln>
          <a:effectLst>
            <a:outerShdw blurRad="50800" rotWithShape="0" algn="tl" dir="5400000" dist="50800">
              <a:srgbClr val="000000">
                <a:alpha val="42745"/>
              </a:srgbClr>
            </a:outerShdw>
          </a:effectLst>
        </p:spPr>
      </p:sp>
      <p:sp>
        <p:nvSpPr>
          <p:cNvPr id="81" name="Google Shape;81;p22"/>
          <p:cNvSpPr txBox="1"/>
          <p:nvPr>
            <p:ph idx="1" type="body"/>
          </p:nvPr>
        </p:nvSpPr>
        <p:spPr>
          <a:xfrm>
            <a:off x="866443" y="5367325"/>
            <a:ext cx="6620966" cy="49371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82" name="Google Shape;82;p22"/>
          <p:cNvSpPr txBox="1"/>
          <p:nvPr>
            <p:ph idx="10" type="dt"/>
          </p:nvPr>
        </p:nvSpPr>
        <p:spPr>
          <a:xfrm rot="5400000">
            <a:off x="7494989" y="1828771"/>
            <a:ext cx="990599" cy="22865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2"/>
          <p:cNvSpPr txBox="1"/>
          <p:nvPr>
            <p:ph idx="11"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2"/>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85" name="Shape 85"/>
        <p:cNvGrpSpPr/>
        <p:nvPr/>
      </p:nvGrpSpPr>
      <p:grpSpPr>
        <a:xfrm>
          <a:off x="0" y="0"/>
          <a:ext cx="0" cy="0"/>
          <a:chOff x="0" y="0"/>
          <a:chExt cx="0" cy="0"/>
        </a:xfrm>
      </p:grpSpPr>
      <p:sp>
        <p:nvSpPr>
          <p:cNvPr id="86" name="Google Shape;86;p23"/>
          <p:cNvSpPr txBox="1"/>
          <p:nvPr>
            <p:ph type="title"/>
          </p:nvPr>
        </p:nvSpPr>
        <p:spPr>
          <a:xfrm>
            <a:off x="866442" y="1447800"/>
            <a:ext cx="6620968" cy="1981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3"/>
          <p:cNvSpPr txBox="1"/>
          <p:nvPr>
            <p:ph idx="1" type="body"/>
          </p:nvPr>
        </p:nvSpPr>
        <p:spPr>
          <a:xfrm>
            <a:off x="866442" y="3657600"/>
            <a:ext cx="6620968" cy="2362200"/>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88" name="Google Shape;88;p23"/>
          <p:cNvSpPr txBox="1"/>
          <p:nvPr>
            <p:ph idx="10" type="dt"/>
          </p:nvPr>
        </p:nvSpPr>
        <p:spPr>
          <a:xfrm rot="5400000">
            <a:off x="7494989" y="1828771"/>
            <a:ext cx="990599" cy="22865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3"/>
          <p:cNvSpPr txBox="1"/>
          <p:nvPr>
            <p:ph idx="11"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3"/>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1" name="Shape 91"/>
        <p:cNvGrpSpPr/>
        <p:nvPr/>
      </p:nvGrpSpPr>
      <p:grpSpPr>
        <a:xfrm>
          <a:off x="0" y="0"/>
          <a:ext cx="0" cy="0"/>
          <a:chOff x="0" y="0"/>
          <a:chExt cx="0" cy="0"/>
        </a:xfrm>
      </p:grpSpPr>
      <p:sp>
        <p:nvSpPr>
          <p:cNvPr id="92" name="Google Shape;92;p24"/>
          <p:cNvSpPr txBox="1"/>
          <p:nvPr>
            <p:ph type="title"/>
          </p:nvPr>
        </p:nvSpPr>
        <p:spPr>
          <a:xfrm>
            <a:off x="1181409" y="1447800"/>
            <a:ext cx="6001049" cy="231764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24"/>
          <p:cNvSpPr txBox="1"/>
          <p:nvPr>
            <p:ph idx="1" type="body"/>
          </p:nvPr>
        </p:nvSpPr>
        <p:spPr>
          <a:xfrm>
            <a:off x="1454530" y="3765449"/>
            <a:ext cx="5449871" cy="34217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b="0" i="0" sz="1400" cap="small">
                <a:solidFill>
                  <a:schemeClr val="accent1"/>
                </a:solidFill>
                <a:latin typeface="Century Gothic"/>
                <a:ea typeface="Century Gothic"/>
                <a:cs typeface="Century Gothic"/>
                <a:sym typeface="Century Gothic"/>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4" name="Google Shape;94;p24"/>
          <p:cNvSpPr txBox="1"/>
          <p:nvPr>
            <p:ph idx="2" type="body"/>
          </p:nvPr>
        </p:nvSpPr>
        <p:spPr>
          <a:xfrm>
            <a:off x="866442" y="4350657"/>
            <a:ext cx="6620968" cy="1676400"/>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5" name="Google Shape;95;p24"/>
          <p:cNvSpPr txBox="1"/>
          <p:nvPr>
            <p:ph idx="10" type="dt"/>
          </p:nvPr>
        </p:nvSpPr>
        <p:spPr>
          <a:xfrm rot="5400000">
            <a:off x="7494989" y="1828771"/>
            <a:ext cx="990599" cy="22865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24"/>
          <p:cNvSpPr txBox="1"/>
          <p:nvPr>
            <p:ph idx="11"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24"/>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
        <p:nvSpPr>
          <p:cNvPr id="98" name="Google Shape;98;p24"/>
          <p:cNvSpPr txBox="1"/>
          <p:nvPr/>
        </p:nvSpPr>
        <p:spPr>
          <a:xfrm>
            <a:off x="673897" y="971253"/>
            <a:ext cx="601591" cy="196977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IN" sz="12200" u="none" cap="none" strike="noStrike">
                <a:solidFill>
                  <a:schemeClr val="accent1"/>
                </a:solidFill>
                <a:latin typeface="Arial"/>
                <a:ea typeface="Arial"/>
                <a:cs typeface="Arial"/>
                <a:sym typeface="Arial"/>
              </a:rPr>
              <a:t>“</a:t>
            </a:r>
            <a:endParaRPr/>
          </a:p>
        </p:txBody>
      </p:sp>
      <p:sp>
        <p:nvSpPr>
          <p:cNvPr id="99" name="Google Shape;99;p24"/>
          <p:cNvSpPr txBox="1"/>
          <p:nvPr/>
        </p:nvSpPr>
        <p:spPr>
          <a:xfrm>
            <a:off x="6999690" y="2613787"/>
            <a:ext cx="601591" cy="196977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IN" sz="12200" u="none" cap="none" strike="noStrike">
                <a:solidFill>
                  <a:schemeClr val="accent1"/>
                </a:solidFill>
                <a:latin typeface="Arial"/>
                <a:ea typeface="Arial"/>
                <a:cs typeface="Arial"/>
                <a:sym typeface="Arial"/>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0" name="Shape 100"/>
        <p:cNvGrpSpPr/>
        <p:nvPr/>
      </p:nvGrpSpPr>
      <p:grpSpPr>
        <a:xfrm>
          <a:off x="0" y="0"/>
          <a:ext cx="0" cy="0"/>
          <a:chOff x="0" y="0"/>
          <a:chExt cx="0" cy="0"/>
        </a:xfrm>
      </p:grpSpPr>
      <p:sp>
        <p:nvSpPr>
          <p:cNvPr id="101" name="Google Shape;101;p25"/>
          <p:cNvSpPr txBox="1"/>
          <p:nvPr>
            <p:ph type="title"/>
          </p:nvPr>
        </p:nvSpPr>
        <p:spPr>
          <a:xfrm>
            <a:off x="866441" y="3124201"/>
            <a:ext cx="6620969" cy="165318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5"/>
          <p:cNvSpPr txBox="1"/>
          <p:nvPr>
            <p:ph idx="1" type="body"/>
          </p:nvPr>
        </p:nvSpPr>
        <p:spPr>
          <a:xfrm>
            <a:off x="866442" y="4777381"/>
            <a:ext cx="66209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cap="none">
                <a:solidFill>
                  <a:schemeClr val="accent1"/>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103" name="Google Shape;103;p25"/>
          <p:cNvSpPr txBox="1"/>
          <p:nvPr>
            <p:ph idx="10" type="dt"/>
          </p:nvPr>
        </p:nvSpPr>
        <p:spPr>
          <a:xfrm rot="5400000">
            <a:off x="7494989" y="1828771"/>
            <a:ext cx="990599" cy="22865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25"/>
          <p:cNvSpPr txBox="1"/>
          <p:nvPr>
            <p:ph idx="11"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5"/>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06" name="Shape 106"/>
        <p:cNvGrpSpPr/>
        <p:nvPr/>
      </p:nvGrpSpPr>
      <p:grpSpPr>
        <a:xfrm>
          <a:off x="0" y="0"/>
          <a:ext cx="0" cy="0"/>
          <a:chOff x="0" y="0"/>
          <a:chExt cx="0" cy="0"/>
        </a:xfrm>
      </p:grpSpPr>
      <p:sp>
        <p:nvSpPr>
          <p:cNvPr id="107" name="Google Shape;107;p26"/>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200"/>
              <a:buFont typeface="Century Gothic"/>
              <a:buNone/>
              <a:defRPr sz="4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26"/>
          <p:cNvSpPr txBox="1"/>
          <p:nvPr>
            <p:ph idx="1" type="body"/>
          </p:nvPr>
        </p:nvSpPr>
        <p:spPr>
          <a:xfrm>
            <a:off x="474834" y="1981200"/>
            <a:ext cx="2210725"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09" name="Google Shape;109;p26"/>
          <p:cNvSpPr txBox="1"/>
          <p:nvPr>
            <p:ph idx="2" type="body"/>
          </p:nvPr>
        </p:nvSpPr>
        <p:spPr>
          <a:xfrm>
            <a:off x="489475" y="2667000"/>
            <a:ext cx="2196084" cy="3589338"/>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10" name="Google Shape;110;p26"/>
          <p:cNvSpPr txBox="1"/>
          <p:nvPr>
            <p:ph idx="3" type="body"/>
          </p:nvPr>
        </p:nvSpPr>
        <p:spPr>
          <a:xfrm>
            <a:off x="2913504" y="1981200"/>
            <a:ext cx="2202754"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11" name="Google Shape;111;p26"/>
          <p:cNvSpPr txBox="1"/>
          <p:nvPr>
            <p:ph idx="4" type="body"/>
          </p:nvPr>
        </p:nvSpPr>
        <p:spPr>
          <a:xfrm>
            <a:off x="2905586" y="2667000"/>
            <a:ext cx="2210671" cy="3589338"/>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12" name="Google Shape;112;p26"/>
          <p:cNvSpPr txBox="1"/>
          <p:nvPr>
            <p:ph idx="5" type="body"/>
          </p:nvPr>
        </p:nvSpPr>
        <p:spPr>
          <a:xfrm>
            <a:off x="5344917" y="1981200"/>
            <a:ext cx="219965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13" name="Google Shape;113;p26"/>
          <p:cNvSpPr txBox="1"/>
          <p:nvPr>
            <p:ph idx="6" type="body"/>
          </p:nvPr>
        </p:nvSpPr>
        <p:spPr>
          <a:xfrm>
            <a:off x="5344917" y="2667000"/>
            <a:ext cx="2199658" cy="3589338"/>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114" name="Google Shape;114;p26"/>
          <p:cNvCxnSpPr/>
          <p:nvPr/>
        </p:nvCxnSpPr>
        <p:spPr>
          <a:xfrm>
            <a:off x="2795334" y="2133600"/>
            <a:ext cx="0" cy="3962400"/>
          </a:xfrm>
          <a:prstGeom prst="straightConnector1">
            <a:avLst/>
          </a:prstGeom>
          <a:noFill/>
          <a:ln cap="flat" cmpd="sng" w="12700">
            <a:solidFill>
              <a:schemeClr val="accent1">
                <a:alpha val="40000"/>
              </a:schemeClr>
            </a:solidFill>
            <a:prstDash val="solid"/>
            <a:round/>
            <a:headEnd len="sm" w="sm" type="none"/>
            <a:tailEnd len="sm" w="sm" type="none"/>
          </a:ln>
        </p:spPr>
      </p:cxnSp>
      <p:cxnSp>
        <p:nvCxnSpPr>
          <p:cNvPr id="115" name="Google Shape;115;p26"/>
          <p:cNvCxnSpPr/>
          <p:nvPr/>
        </p:nvCxnSpPr>
        <p:spPr>
          <a:xfrm>
            <a:off x="5223030" y="2133600"/>
            <a:ext cx="0" cy="3966882"/>
          </a:xfrm>
          <a:prstGeom prst="straightConnector1">
            <a:avLst/>
          </a:prstGeom>
          <a:noFill/>
          <a:ln cap="flat" cmpd="sng" w="12700">
            <a:solidFill>
              <a:schemeClr val="accent1">
                <a:alpha val="40000"/>
              </a:schemeClr>
            </a:solidFill>
            <a:prstDash val="solid"/>
            <a:round/>
            <a:headEnd len="sm" w="sm" type="none"/>
            <a:tailEnd len="sm" w="sm" type="none"/>
          </a:ln>
        </p:spPr>
      </p:cxnSp>
      <p:sp>
        <p:nvSpPr>
          <p:cNvPr id="116" name="Google Shape;116;p26"/>
          <p:cNvSpPr txBox="1"/>
          <p:nvPr>
            <p:ph idx="10" type="dt"/>
          </p:nvPr>
        </p:nvSpPr>
        <p:spPr>
          <a:xfrm rot="5400000">
            <a:off x="7494989" y="1828771"/>
            <a:ext cx="990599" cy="22865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6"/>
          <p:cNvSpPr txBox="1"/>
          <p:nvPr>
            <p:ph idx="11"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26"/>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19" name="Shape 119"/>
        <p:cNvGrpSpPr/>
        <p:nvPr/>
      </p:nvGrpSpPr>
      <p:grpSpPr>
        <a:xfrm>
          <a:off x="0" y="0"/>
          <a:ext cx="0" cy="0"/>
          <a:chOff x="0" y="0"/>
          <a:chExt cx="0" cy="0"/>
        </a:xfrm>
      </p:grpSpPr>
      <p:sp>
        <p:nvSpPr>
          <p:cNvPr id="120" name="Google Shape;120;p27"/>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200"/>
              <a:buFont typeface="Century Gothic"/>
              <a:buNone/>
              <a:defRPr sz="4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27"/>
          <p:cNvSpPr txBox="1"/>
          <p:nvPr>
            <p:ph idx="1" type="body"/>
          </p:nvPr>
        </p:nvSpPr>
        <p:spPr>
          <a:xfrm>
            <a:off x="489475" y="4250949"/>
            <a:ext cx="2205612"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22" name="Google Shape;122;p27"/>
          <p:cNvSpPr/>
          <p:nvPr>
            <p:ph idx="2" type="pic"/>
          </p:nvPr>
        </p:nvSpPr>
        <p:spPr>
          <a:xfrm>
            <a:off x="489475" y="2209800"/>
            <a:ext cx="2205612" cy="1524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23" name="Google Shape;123;p27"/>
          <p:cNvSpPr txBox="1"/>
          <p:nvPr>
            <p:ph idx="3" type="body"/>
          </p:nvPr>
        </p:nvSpPr>
        <p:spPr>
          <a:xfrm>
            <a:off x="489475" y="4827212"/>
            <a:ext cx="2205612" cy="65918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24" name="Google Shape;124;p27"/>
          <p:cNvSpPr txBox="1"/>
          <p:nvPr>
            <p:ph idx="4" type="body"/>
          </p:nvPr>
        </p:nvSpPr>
        <p:spPr>
          <a:xfrm>
            <a:off x="2917792" y="4250949"/>
            <a:ext cx="2198466"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25" name="Google Shape;125;p27"/>
          <p:cNvSpPr/>
          <p:nvPr>
            <p:ph idx="5" type="pic"/>
          </p:nvPr>
        </p:nvSpPr>
        <p:spPr>
          <a:xfrm>
            <a:off x="2917791" y="2209800"/>
            <a:ext cx="2198466" cy="1524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26" name="Google Shape;126;p27"/>
          <p:cNvSpPr txBox="1"/>
          <p:nvPr>
            <p:ph idx="6" type="body"/>
          </p:nvPr>
        </p:nvSpPr>
        <p:spPr>
          <a:xfrm>
            <a:off x="2916776" y="4827211"/>
            <a:ext cx="2201378" cy="65918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27" name="Google Shape;127;p27"/>
          <p:cNvSpPr txBox="1"/>
          <p:nvPr>
            <p:ph idx="7" type="body"/>
          </p:nvPr>
        </p:nvSpPr>
        <p:spPr>
          <a:xfrm>
            <a:off x="5344917" y="4250949"/>
            <a:ext cx="219965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28" name="Google Shape;128;p27"/>
          <p:cNvSpPr/>
          <p:nvPr>
            <p:ph idx="8" type="pic"/>
          </p:nvPr>
        </p:nvSpPr>
        <p:spPr>
          <a:xfrm>
            <a:off x="5344916" y="2209800"/>
            <a:ext cx="2199658" cy="1524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29" name="Google Shape;129;p27"/>
          <p:cNvSpPr txBox="1"/>
          <p:nvPr>
            <p:ph idx="9" type="body"/>
          </p:nvPr>
        </p:nvSpPr>
        <p:spPr>
          <a:xfrm>
            <a:off x="5344824" y="4827209"/>
            <a:ext cx="2202571" cy="65918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130" name="Google Shape;130;p27"/>
          <p:cNvCxnSpPr/>
          <p:nvPr/>
        </p:nvCxnSpPr>
        <p:spPr>
          <a:xfrm>
            <a:off x="2795334" y="2133600"/>
            <a:ext cx="0" cy="3962400"/>
          </a:xfrm>
          <a:prstGeom prst="straightConnector1">
            <a:avLst/>
          </a:prstGeom>
          <a:noFill/>
          <a:ln cap="flat" cmpd="sng" w="12700">
            <a:solidFill>
              <a:schemeClr val="accent1">
                <a:alpha val="40000"/>
              </a:schemeClr>
            </a:solidFill>
            <a:prstDash val="solid"/>
            <a:round/>
            <a:headEnd len="sm" w="sm" type="none"/>
            <a:tailEnd len="sm" w="sm" type="none"/>
          </a:ln>
        </p:spPr>
      </p:cxnSp>
      <p:cxnSp>
        <p:nvCxnSpPr>
          <p:cNvPr id="131" name="Google Shape;131;p27"/>
          <p:cNvCxnSpPr/>
          <p:nvPr/>
        </p:nvCxnSpPr>
        <p:spPr>
          <a:xfrm>
            <a:off x="5223030" y="2133600"/>
            <a:ext cx="0" cy="3966882"/>
          </a:xfrm>
          <a:prstGeom prst="straightConnector1">
            <a:avLst/>
          </a:prstGeom>
          <a:noFill/>
          <a:ln cap="flat" cmpd="sng" w="12700">
            <a:solidFill>
              <a:schemeClr val="accent1">
                <a:alpha val="40000"/>
              </a:schemeClr>
            </a:solidFill>
            <a:prstDash val="solid"/>
            <a:round/>
            <a:headEnd len="sm" w="sm" type="none"/>
            <a:tailEnd len="sm" w="sm" type="none"/>
          </a:ln>
        </p:spPr>
      </p:cxnSp>
      <p:sp>
        <p:nvSpPr>
          <p:cNvPr id="132" name="Google Shape;132;p27"/>
          <p:cNvSpPr txBox="1"/>
          <p:nvPr>
            <p:ph idx="10" type="dt"/>
          </p:nvPr>
        </p:nvSpPr>
        <p:spPr>
          <a:xfrm rot="5400000">
            <a:off x="7494989" y="1828771"/>
            <a:ext cx="990599" cy="22865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27"/>
          <p:cNvSpPr txBox="1"/>
          <p:nvPr>
            <p:ph idx="11"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27"/>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5" name="Shape 135"/>
        <p:cNvGrpSpPr/>
        <p:nvPr/>
      </p:nvGrpSpPr>
      <p:grpSpPr>
        <a:xfrm>
          <a:off x="0" y="0"/>
          <a:ext cx="0" cy="0"/>
          <a:chOff x="0" y="0"/>
          <a:chExt cx="0" cy="0"/>
        </a:xfrm>
      </p:grpSpPr>
      <p:sp>
        <p:nvSpPr>
          <p:cNvPr id="136" name="Google Shape;136;p28"/>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28"/>
          <p:cNvSpPr txBox="1"/>
          <p:nvPr>
            <p:ph idx="1" type="body"/>
          </p:nvPr>
        </p:nvSpPr>
        <p:spPr>
          <a:xfrm rot="5400000">
            <a:off x="2085787" y="794839"/>
            <a:ext cx="4195481" cy="6711654"/>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8" name="Google Shape;138;p28"/>
          <p:cNvSpPr txBox="1"/>
          <p:nvPr>
            <p:ph idx="10" type="dt"/>
          </p:nvPr>
        </p:nvSpPr>
        <p:spPr>
          <a:xfrm rot="5400000">
            <a:off x="7494989" y="1828771"/>
            <a:ext cx="990599" cy="22865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28"/>
          <p:cNvSpPr txBox="1"/>
          <p:nvPr>
            <p:ph idx="11"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28"/>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1" name="Shape 141"/>
        <p:cNvGrpSpPr/>
        <p:nvPr/>
      </p:nvGrpSpPr>
      <p:grpSpPr>
        <a:xfrm>
          <a:off x="0" y="0"/>
          <a:ext cx="0" cy="0"/>
          <a:chOff x="0" y="0"/>
          <a:chExt cx="0" cy="0"/>
        </a:xfrm>
      </p:grpSpPr>
      <p:sp>
        <p:nvSpPr>
          <p:cNvPr id="142" name="Google Shape;142;p29"/>
          <p:cNvSpPr txBox="1"/>
          <p:nvPr>
            <p:ph type="title"/>
          </p:nvPr>
        </p:nvSpPr>
        <p:spPr>
          <a:xfrm rot="5400000">
            <a:off x="3974116" y="2685880"/>
            <a:ext cx="5826125" cy="1314793"/>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29"/>
          <p:cNvSpPr txBox="1"/>
          <p:nvPr>
            <p:ph idx="1" type="body"/>
          </p:nvPr>
        </p:nvSpPr>
        <p:spPr>
          <a:xfrm rot="5400000">
            <a:off x="532314" y="730366"/>
            <a:ext cx="5483134" cy="5568812"/>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44" name="Google Shape;144;p29"/>
          <p:cNvSpPr txBox="1"/>
          <p:nvPr>
            <p:ph idx="10" type="dt"/>
          </p:nvPr>
        </p:nvSpPr>
        <p:spPr>
          <a:xfrm rot="5400000">
            <a:off x="7494989" y="1828771"/>
            <a:ext cx="990599" cy="22865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29"/>
          <p:cNvSpPr txBox="1"/>
          <p:nvPr>
            <p:ph idx="11"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29"/>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 name="Shape 27"/>
        <p:cNvGrpSpPr/>
        <p:nvPr/>
      </p:nvGrpSpPr>
      <p:grpSpPr>
        <a:xfrm>
          <a:off x="0" y="0"/>
          <a:ext cx="0" cy="0"/>
          <a:chOff x="0" y="0"/>
          <a:chExt cx="0" cy="0"/>
        </a:xfrm>
      </p:grpSpPr>
      <p:sp>
        <p:nvSpPr>
          <p:cNvPr id="28" name="Google Shape;28;p14"/>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4"/>
          <p:cNvSpPr txBox="1"/>
          <p:nvPr>
            <p:ph idx="1" type="body"/>
          </p:nvPr>
        </p:nvSpPr>
        <p:spPr>
          <a:xfrm>
            <a:off x="827700" y="2052925"/>
            <a:ext cx="6711654" cy="4195481"/>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30" name="Google Shape;30;p14"/>
          <p:cNvSpPr txBox="1"/>
          <p:nvPr>
            <p:ph idx="10" type="dt"/>
          </p:nvPr>
        </p:nvSpPr>
        <p:spPr>
          <a:xfrm rot="5400000">
            <a:off x="7494989" y="1828771"/>
            <a:ext cx="990599" cy="22865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4"/>
          <p:cNvSpPr txBox="1"/>
          <p:nvPr>
            <p:ph idx="11"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4"/>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3" name="Shape 33"/>
        <p:cNvGrpSpPr/>
        <p:nvPr/>
      </p:nvGrpSpPr>
      <p:grpSpPr>
        <a:xfrm>
          <a:off x="0" y="0"/>
          <a:ext cx="0" cy="0"/>
          <a:chOff x="0" y="0"/>
          <a:chExt cx="0" cy="0"/>
        </a:xfrm>
      </p:grpSpPr>
      <p:sp>
        <p:nvSpPr>
          <p:cNvPr id="34" name="Google Shape;34;p15"/>
          <p:cNvSpPr txBox="1"/>
          <p:nvPr>
            <p:ph idx="10" type="dt"/>
          </p:nvPr>
        </p:nvSpPr>
        <p:spPr>
          <a:xfrm rot="5400000">
            <a:off x="7494989" y="1828771"/>
            <a:ext cx="990599" cy="22865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5"/>
          <p:cNvSpPr txBox="1"/>
          <p:nvPr>
            <p:ph idx="11"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5"/>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7" name="Shape 37"/>
        <p:cNvGrpSpPr/>
        <p:nvPr/>
      </p:nvGrpSpPr>
      <p:grpSpPr>
        <a:xfrm>
          <a:off x="0" y="0"/>
          <a:ext cx="0" cy="0"/>
          <a:chOff x="0" y="0"/>
          <a:chExt cx="0" cy="0"/>
        </a:xfrm>
      </p:grpSpPr>
      <p:sp>
        <p:nvSpPr>
          <p:cNvPr id="38" name="Google Shape;38;p16"/>
          <p:cNvSpPr txBox="1"/>
          <p:nvPr>
            <p:ph type="title"/>
          </p:nvPr>
        </p:nvSpPr>
        <p:spPr>
          <a:xfrm>
            <a:off x="866443" y="2861734"/>
            <a:ext cx="6620967" cy="191564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6"/>
          <p:cNvSpPr txBox="1"/>
          <p:nvPr>
            <p:ph idx="1" type="body"/>
          </p:nvPr>
        </p:nvSpPr>
        <p:spPr>
          <a:xfrm>
            <a:off x="866442" y="4777381"/>
            <a:ext cx="66209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cap="none">
                <a:solidFill>
                  <a:schemeClr val="accent1"/>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40" name="Google Shape;40;p16"/>
          <p:cNvSpPr txBox="1"/>
          <p:nvPr>
            <p:ph idx="10" type="dt"/>
          </p:nvPr>
        </p:nvSpPr>
        <p:spPr>
          <a:xfrm rot="5400000">
            <a:off x="7494989" y="1828771"/>
            <a:ext cx="990599" cy="22865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6"/>
          <p:cNvSpPr txBox="1"/>
          <p:nvPr>
            <p:ph idx="11"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6"/>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3" name="Shape 43"/>
        <p:cNvGrpSpPr/>
        <p:nvPr/>
      </p:nvGrpSpPr>
      <p:grpSpPr>
        <a:xfrm>
          <a:off x="0" y="0"/>
          <a:ext cx="0" cy="0"/>
          <a:chOff x="0" y="0"/>
          <a:chExt cx="0" cy="0"/>
        </a:xfrm>
      </p:grpSpPr>
      <p:sp>
        <p:nvSpPr>
          <p:cNvPr id="44" name="Google Shape;44;p17"/>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7"/>
          <p:cNvSpPr txBox="1"/>
          <p:nvPr>
            <p:ph idx="1" type="body"/>
          </p:nvPr>
        </p:nvSpPr>
        <p:spPr>
          <a:xfrm>
            <a:off x="827700" y="2060576"/>
            <a:ext cx="3298113" cy="419576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46" name="Google Shape;46;p17"/>
          <p:cNvSpPr txBox="1"/>
          <p:nvPr>
            <p:ph idx="2" type="body"/>
          </p:nvPr>
        </p:nvSpPr>
        <p:spPr>
          <a:xfrm>
            <a:off x="4241975" y="2056093"/>
            <a:ext cx="3298115" cy="4200245"/>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47" name="Google Shape;47;p17"/>
          <p:cNvSpPr txBox="1"/>
          <p:nvPr>
            <p:ph idx="10" type="dt"/>
          </p:nvPr>
        </p:nvSpPr>
        <p:spPr>
          <a:xfrm rot="5400000">
            <a:off x="7494989" y="1828771"/>
            <a:ext cx="990599" cy="22865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7"/>
          <p:cNvSpPr txBox="1"/>
          <p:nvPr>
            <p:ph idx="11"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7"/>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0" name="Shape 50"/>
        <p:cNvGrpSpPr/>
        <p:nvPr/>
      </p:nvGrpSpPr>
      <p:grpSpPr>
        <a:xfrm>
          <a:off x="0" y="0"/>
          <a:ext cx="0" cy="0"/>
          <a:chOff x="0" y="0"/>
          <a:chExt cx="0" cy="0"/>
        </a:xfrm>
      </p:grpSpPr>
      <p:sp>
        <p:nvSpPr>
          <p:cNvPr id="51" name="Google Shape;51;p18"/>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2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8"/>
          <p:cNvSpPr txBox="1"/>
          <p:nvPr>
            <p:ph idx="1" type="body"/>
          </p:nvPr>
        </p:nvSpPr>
        <p:spPr>
          <a:xfrm>
            <a:off x="827700" y="1905000"/>
            <a:ext cx="3298112"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53" name="Google Shape;53;p18"/>
          <p:cNvSpPr txBox="1"/>
          <p:nvPr>
            <p:ph idx="2" type="body"/>
          </p:nvPr>
        </p:nvSpPr>
        <p:spPr>
          <a:xfrm>
            <a:off x="827700" y="2514600"/>
            <a:ext cx="3298113" cy="374173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54" name="Google Shape;54;p18"/>
          <p:cNvSpPr txBox="1"/>
          <p:nvPr>
            <p:ph idx="3" type="body"/>
          </p:nvPr>
        </p:nvSpPr>
        <p:spPr>
          <a:xfrm>
            <a:off x="4241976" y="1905000"/>
            <a:ext cx="329811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55" name="Google Shape;55;p18"/>
          <p:cNvSpPr txBox="1"/>
          <p:nvPr>
            <p:ph idx="4" type="body"/>
          </p:nvPr>
        </p:nvSpPr>
        <p:spPr>
          <a:xfrm>
            <a:off x="4241976" y="2514600"/>
            <a:ext cx="3298113" cy="374173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56" name="Google Shape;56;p18"/>
          <p:cNvSpPr txBox="1"/>
          <p:nvPr>
            <p:ph idx="10" type="dt"/>
          </p:nvPr>
        </p:nvSpPr>
        <p:spPr>
          <a:xfrm rot="5400000">
            <a:off x="7494989" y="1828771"/>
            <a:ext cx="990599" cy="22865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8"/>
          <p:cNvSpPr txBox="1"/>
          <p:nvPr>
            <p:ph idx="11"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8"/>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9" name="Shape 59"/>
        <p:cNvGrpSpPr/>
        <p:nvPr/>
      </p:nvGrpSpPr>
      <p:grpSpPr>
        <a:xfrm>
          <a:off x="0" y="0"/>
          <a:ext cx="0" cy="0"/>
          <a:chOff x="0" y="0"/>
          <a:chExt cx="0" cy="0"/>
        </a:xfrm>
      </p:grpSpPr>
      <p:sp>
        <p:nvSpPr>
          <p:cNvPr id="60" name="Google Shape;60;p19"/>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9"/>
          <p:cNvSpPr txBox="1"/>
          <p:nvPr>
            <p:ph idx="10" type="dt"/>
          </p:nvPr>
        </p:nvSpPr>
        <p:spPr>
          <a:xfrm rot="5400000">
            <a:off x="7494989" y="1828771"/>
            <a:ext cx="990599" cy="22865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9"/>
          <p:cNvSpPr txBox="1"/>
          <p:nvPr>
            <p:ph idx="11"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9"/>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4" name="Shape 64"/>
        <p:cNvGrpSpPr/>
        <p:nvPr/>
      </p:nvGrpSpPr>
      <p:grpSpPr>
        <a:xfrm>
          <a:off x="0" y="0"/>
          <a:ext cx="0" cy="0"/>
          <a:chOff x="0" y="0"/>
          <a:chExt cx="0" cy="0"/>
        </a:xfrm>
      </p:grpSpPr>
      <p:sp>
        <p:nvSpPr>
          <p:cNvPr id="65" name="Google Shape;65;p20"/>
          <p:cNvSpPr txBox="1"/>
          <p:nvPr>
            <p:ph type="title"/>
          </p:nvPr>
        </p:nvSpPr>
        <p:spPr>
          <a:xfrm>
            <a:off x="866441" y="1447800"/>
            <a:ext cx="2551462" cy="14478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0"/>
          <p:cNvSpPr txBox="1"/>
          <p:nvPr>
            <p:ph idx="1" type="body"/>
          </p:nvPr>
        </p:nvSpPr>
        <p:spPr>
          <a:xfrm>
            <a:off x="3589397" y="1447800"/>
            <a:ext cx="3898013" cy="4572000"/>
          </a:xfrm>
          <a:prstGeom prst="rect">
            <a:avLst/>
          </a:prstGeom>
          <a:noFill/>
          <a:ln>
            <a:noFill/>
          </a:ln>
        </p:spPr>
        <p:txBody>
          <a:bodyPr anchorCtr="0" anchor="ctr" bIns="45700" lIns="91425" spcFirstLastPara="1" rIns="91425" wrap="square" tIns="45700">
            <a:normAutofit/>
          </a:bodyPr>
          <a:lstStyle>
            <a:lvl1pPr indent="-330200" lvl="0" marL="457200" algn="l">
              <a:spcBef>
                <a:spcPts val="1000"/>
              </a:spcBef>
              <a:spcAft>
                <a:spcPts val="0"/>
              </a:spcAft>
              <a:buSzPts val="1600"/>
              <a:buChar char="►"/>
              <a:defRPr sz="2000"/>
            </a:lvl1pPr>
            <a:lvl2pPr indent="-320040" lvl="1" marL="914400" algn="l">
              <a:spcBef>
                <a:spcPts val="1000"/>
              </a:spcBef>
              <a:spcAft>
                <a:spcPts val="0"/>
              </a:spcAft>
              <a:buSzPts val="1440"/>
              <a:buChar char="►"/>
              <a:defRPr sz="1800"/>
            </a:lvl2pPr>
            <a:lvl3pPr indent="-309880" lvl="2" marL="1371600" algn="l">
              <a:spcBef>
                <a:spcPts val="1000"/>
              </a:spcBef>
              <a:spcAft>
                <a:spcPts val="0"/>
              </a:spcAft>
              <a:buSzPts val="1280"/>
              <a:buChar char="►"/>
              <a:defRPr sz="1600"/>
            </a:lvl3pPr>
            <a:lvl4pPr indent="-299719" lvl="3" marL="1828800" algn="l">
              <a:spcBef>
                <a:spcPts val="1000"/>
              </a:spcBef>
              <a:spcAft>
                <a:spcPts val="0"/>
              </a:spcAft>
              <a:buSzPts val="1120"/>
              <a:buChar char="►"/>
              <a:defRPr sz="1400"/>
            </a:lvl4pPr>
            <a:lvl5pPr indent="-299720" lvl="4" marL="2286000" algn="l">
              <a:spcBef>
                <a:spcPts val="1000"/>
              </a:spcBef>
              <a:spcAft>
                <a:spcPts val="0"/>
              </a:spcAft>
              <a:buSzPts val="1120"/>
              <a:buChar char="►"/>
              <a:defRPr sz="1400"/>
            </a:lvl5pPr>
            <a:lvl6pPr indent="-299720" lvl="5" marL="2743200" algn="l">
              <a:spcBef>
                <a:spcPts val="1000"/>
              </a:spcBef>
              <a:spcAft>
                <a:spcPts val="0"/>
              </a:spcAft>
              <a:buSzPts val="1120"/>
              <a:buChar char="►"/>
              <a:defRPr sz="1400"/>
            </a:lvl6pPr>
            <a:lvl7pPr indent="-299720" lvl="6" marL="3200400" algn="l">
              <a:spcBef>
                <a:spcPts val="1000"/>
              </a:spcBef>
              <a:spcAft>
                <a:spcPts val="0"/>
              </a:spcAft>
              <a:buSzPts val="1120"/>
              <a:buChar char="►"/>
              <a:defRPr sz="1400"/>
            </a:lvl7pPr>
            <a:lvl8pPr indent="-299720" lvl="7" marL="3657600" algn="l">
              <a:spcBef>
                <a:spcPts val="1000"/>
              </a:spcBef>
              <a:spcAft>
                <a:spcPts val="0"/>
              </a:spcAft>
              <a:buSzPts val="1120"/>
              <a:buChar char="►"/>
              <a:defRPr sz="1400"/>
            </a:lvl8pPr>
            <a:lvl9pPr indent="-299720" lvl="8" marL="4114800" algn="l">
              <a:spcBef>
                <a:spcPts val="1000"/>
              </a:spcBef>
              <a:spcAft>
                <a:spcPts val="0"/>
              </a:spcAft>
              <a:buSzPts val="1120"/>
              <a:buChar char="►"/>
              <a:defRPr sz="1400"/>
            </a:lvl9pPr>
          </a:lstStyle>
          <a:p/>
        </p:txBody>
      </p:sp>
      <p:sp>
        <p:nvSpPr>
          <p:cNvPr id="67" name="Google Shape;67;p20"/>
          <p:cNvSpPr txBox="1"/>
          <p:nvPr>
            <p:ph idx="2" type="body"/>
          </p:nvPr>
        </p:nvSpPr>
        <p:spPr>
          <a:xfrm>
            <a:off x="866441" y="3129281"/>
            <a:ext cx="2551462" cy="289559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68" name="Google Shape;68;p20"/>
          <p:cNvSpPr txBox="1"/>
          <p:nvPr>
            <p:ph idx="10" type="dt"/>
          </p:nvPr>
        </p:nvSpPr>
        <p:spPr>
          <a:xfrm rot="5400000">
            <a:off x="7494989" y="1828771"/>
            <a:ext cx="990599" cy="22865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0"/>
          <p:cNvSpPr txBox="1"/>
          <p:nvPr>
            <p:ph idx="11"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0"/>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1" name="Shape 71"/>
        <p:cNvGrpSpPr/>
        <p:nvPr/>
      </p:nvGrpSpPr>
      <p:grpSpPr>
        <a:xfrm>
          <a:off x="0" y="0"/>
          <a:ext cx="0" cy="0"/>
          <a:chOff x="0" y="0"/>
          <a:chExt cx="0" cy="0"/>
        </a:xfrm>
      </p:grpSpPr>
      <p:sp>
        <p:nvSpPr>
          <p:cNvPr id="72" name="Google Shape;72;p21"/>
          <p:cNvSpPr txBox="1"/>
          <p:nvPr>
            <p:ph type="title"/>
          </p:nvPr>
        </p:nvSpPr>
        <p:spPr>
          <a:xfrm>
            <a:off x="865656" y="1854192"/>
            <a:ext cx="3820674" cy="157480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3600"/>
              <a:buFont typeface="Century Gothic"/>
              <a:buNone/>
              <a:defRPr b="0"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1"/>
          <p:cNvSpPr/>
          <p:nvPr>
            <p:ph idx="2" type="pic"/>
          </p:nvPr>
        </p:nvSpPr>
        <p:spPr>
          <a:xfrm>
            <a:off x="5213517" y="1143000"/>
            <a:ext cx="2400925" cy="4572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74" name="Google Shape;74;p21"/>
          <p:cNvSpPr txBox="1"/>
          <p:nvPr>
            <p:ph idx="1" type="body"/>
          </p:nvPr>
        </p:nvSpPr>
        <p:spPr>
          <a:xfrm>
            <a:off x="866441" y="3657600"/>
            <a:ext cx="3814728" cy="13716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75" name="Google Shape;75;p21"/>
          <p:cNvSpPr txBox="1"/>
          <p:nvPr>
            <p:ph idx="10" type="dt"/>
          </p:nvPr>
        </p:nvSpPr>
        <p:spPr>
          <a:xfrm rot="5400000">
            <a:off x="7494989" y="1828771"/>
            <a:ext cx="990599" cy="22865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1"/>
          <p:cNvSpPr txBox="1"/>
          <p:nvPr>
            <p:ph idx="11"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1"/>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1.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2"/>
          <p:cNvSpPr/>
          <p:nvPr/>
        </p:nvSpPr>
        <p:spPr>
          <a:xfrm>
            <a:off x="6299432" y="1676400"/>
            <a:ext cx="2819400" cy="2819400"/>
          </a:xfrm>
          <a:prstGeom prst="ellipse">
            <a:avLst/>
          </a:prstGeom>
          <a:gradFill>
            <a:gsLst>
              <a:gs pos="0">
                <a:srgbClr val="78C4F1">
                  <a:alpha val="6666"/>
                </a:srgbClr>
              </a:gs>
              <a:gs pos="36000">
                <a:srgbClr val="78C4F1">
                  <a:alpha val="5882"/>
                </a:srgbClr>
              </a:gs>
              <a:gs pos="69000">
                <a:srgbClr val="78C4F1">
                  <a:alpha val="0"/>
                </a:srgbClr>
              </a:gs>
              <a:gs pos="100000">
                <a:srgbClr val="78C4F1">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2"/>
          <p:cNvSpPr/>
          <p:nvPr/>
        </p:nvSpPr>
        <p:spPr>
          <a:xfrm>
            <a:off x="5689832" y="-457200"/>
            <a:ext cx="1600200" cy="1600200"/>
          </a:xfrm>
          <a:prstGeom prst="ellipse">
            <a:avLst/>
          </a:prstGeom>
          <a:gradFill>
            <a:gsLst>
              <a:gs pos="0">
                <a:srgbClr val="78C4F1">
                  <a:alpha val="13725"/>
                </a:srgbClr>
              </a:gs>
              <a:gs pos="36000">
                <a:srgbClr val="78C4F1">
                  <a:alpha val="6666"/>
                </a:srgbClr>
              </a:gs>
              <a:gs pos="73000">
                <a:srgbClr val="78C4F1">
                  <a:alpha val="0"/>
                </a:srgbClr>
              </a:gs>
              <a:gs pos="100000">
                <a:srgbClr val="78C4F1">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2"/>
          <p:cNvSpPr/>
          <p:nvPr/>
        </p:nvSpPr>
        <p:spPr>
          <a:xfrm>
            <a:off x="6299432" y="6096000"/>
            <a:ext cx="990600" cy="990600"/>
          </a:xfrm>
          <a:prstGeom prst="ellipse">
            <a:avLst/>
          </a:prstGeom>
          <a:gradFill>
            <a:gsLst>
              <a:gs pos="0">
                <a:srgbClr val="78C4F1">
                  <a:alpha val="13725"/>
                </a:srgbClr>
              </a:gs>
              <a:gs pos="36000">
                <a:srgbClr val="78C4F1">
                  <a:alpha val="6666"/>
                </a:srgbClr>
              </a:gs>
              <a:gs pos="66000">
                <a:srgbClr val="78C4F1">
                  <a:alpha val="0"/>
                </a:srgbClr>
              </a:gs>
              <a:gs pos="100000">
                <a:srgbClr val="78C4F1">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2"/>
          <p:cNvSpPr/>
          <p:nvPr/>
        </p:nvSpPr>
        <p:spPr>
          <a:xfrm>
            <a:off x="-153988" y="2667000"/>
            <a:ext cx="4191000" cy="4191000"/>
          </a:xfrm>
          <a:prstGeom prst="ellipse">
            <a:avLst/>
          </a:prstGeom>
          <a:gradFill>
            <a:gsLst>
              <a:gs pos="0">
                <a:srgbClr val="78C4F1">
                  <a:alpha val="10980"/>
                </a:srgbClr>
              </a:gs>
              <a:gs pos="36000">
                <a:srgbClr val="78C4F1">
                  <a:alpha val="9803"/>
                </a:srgbClr>
              </a:gs>
              <a:gs pos="75000">
                <a:srgbClr val="78C4F1">
                  <a:alpha val="0"/>
                </a:srgbClr>
              </a:gs>
              <a:gs pos="100000">
                <a:srgbClr val="78C4F1">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2"/>
          <p:cNvSpPr/>
          <p:nvPr/>
        </p:nvSpPr>
        <p:spPr>
          <a:xfrm>
            <a:off x="-839788" y="2895600"/>
            <a:ext cx="2362200" cy="2362200"/>
          </a:xfrm>
          <a:prstGeom prst="ellipse">
            <a:avLst/>
          </a:prstGeom>
          <a:gradFill>
            <a:gsLst>
              <a:gs pos="0">
                <a:srgbClr val="78C4F1">
                  <a:alpha val="7843"/>
                </a:srgbClr>
              </a:gs>
              <a:gs pos="36000">
                <a:srgbClr val="78C4F1">
                  <a:alpha val="7843"/>
                </a:srgbClr>
              </a:gs>
              <a:gs pos="72000">
                <a:srgbClr val="78C4F1">
                  <a:alpha val="0"/>
                </a:srgbClr>
              </a:gs>
              <a:gs pos="100000">
                <a:srgbClr val="78C4F1">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2"/>
          <p:cNvSpPr/>
          <p:nvPr/>
        </p:nvSpPr>
        <p:spPr>
          <a:xfrm>
            <a:off x="7745644" y="0"/>
            <a:ext cx="685800" cy="1099458"/>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2"/>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lt2"/>
              </a:buClr>
              <a:buSzPts val="4200"/>
              <a:buFont typeface="Century Gothic"/>
              <a:buNone/>
              <a:defRPr b="0" i="0" sz="42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7" name="Google Shape;17;p12"/>
          <p:cNvSpPr txBox="1"/>
          <p:nvPr>
            <p:ph idx="1" type="body"/>
          </p:nvPr>
        </p:nvSpPr>
        <p:spPr>
          <a:xfrm>
            <a:off x="827700" y="2052925"/>
            <a:ext cx="6711654" cy="4195481"/>
          </a:xfrm>
          <a:prstGeom prst="rect">
            <a:avLst/>
          </a:prstGeom>
          <a:noFill/>
          <a:ln>
            <a:noFill/>
          </a:ln>
        </p:spPr>
        <p:txBody>
          <a:bodyPr anchorCtr="0" anchor="t" bIns="45700" lIns="91425" spcFirstLastPara="1" rIns="91425" wrap="square" tIns="45700">
            <a:normAutofit/>
          </a:bodyPr>
          <a:lstStyle>
            <a:lvl1pPr indent="-330200" lvl="0" marL="457200" marR="0" rtl="0" algn="l">
              <a:spcBef>
                <a:spcPts val="1000"/>
              </a:spcBef>
              <a:spcAft>
                <a:spcPts val="0"/>
              </a:spcAft>
              <a:buClr>
                <a:schemeClr val="accent1"/>
              </a:buClr>
              <a:buSzPts val="1600"/>
              <a:buFont typeface="Noto Sans Symbols"/>
              <a:buChar char="►"/>
              <a:defRPr b="0" i="0" sz="2000" u="none" cap="none" strike="noStrike">
                <a:solidFill>
                  <a:schemeClr val="lt1"/>
                </a:solidFill>
                <a:latin typeface="Century Gothic"/>
                <a:ea typeface="Century Gothic"/>
                <a:cs typeface="Century Gothic"/>
                <a:sym typeface="Century Gothic"/>
              </a:defRPr>
            </a:lvl1pPr>
            <a:lvl2pPr indent="-320040" lvl="1" marL="914400" marR="0" rtl="0" algn="l">
              <a:spcBef>
                <a:spcPts val="1000"/>
              </a:spcBef>
              <a:spcAft>
                <a:spcPts val="0"/>
              </a:spcAft>
              <a:buClr>
                <a:schemeClr val="accent1"/>
              </a:buClr>
              <a:buSzPts val="1440"/>
              <a:buFont typeface="Noto Sans Symbols"/>
              <a:buChar char="►"/>
              <a:defRPr b="0" i="0" sz="1800" u="none" cap="none" strike="noStrike">
                <a:solidFill>
                  <a:schemeClr val="lt1"/>
                </a:solidFill>
                <a:latin typeface="Century Gothic"/>
                <a:ea typeface="Century Gothic"/>
                <a:cs typeface="Century Gothic"/>
                <a:sym typeface="Century Gothic"/>
              </a:defRPr>
            </a:lvl2pPr>
            <a:lvl3pPr indent="-309880" lvl="2" marL="1371600" marR="0" rtl="0" algn="l">
              <a:spcBef>
                <a:spcPts val="1000"/>
              </a:spcBef>
              <a:spcAft>
                <a:spcPts val="0"/>
              </a:spcAft>
              <a:buClr>
                <a:schemeClr val="accent1"/>
              </a:buClr>
              <a:buSzPts val="1280"/>
              <a:buFont typeface="Noto Sans Symbols"/>
              <a:buChar char="►"/>
              <a:defRPr b="0" i="0" sz="1600" u="none" cap="none" strike="noStrike">
                <a:solidFill>
                  <a:schemeClr val="lt1"/>
                </a:solidFill>
                <a:latin typeface="Century Gothic"/>
                <a:ea typeface="Century Gothic"/>
                <a:cs typeface="Century Gothic"/>
                <a:sym typeface="Century Gothic"/>
              </a:defRPr>
            </a:lvl3pPr>
            <a:lvl4pPr indent="-299719" lvl="3" marL="1828800" marR="0" rtl="0" algn="l">
              <a:spcBef>
                <a:spcPts val="1000"/>
              </a:spcBef>
              <a:spcAft>
                <a:spcPts val="0"/>
              </a:spcAft>
              <a:buClr>
                <a:schemeClr val="accent1"/>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4pPr>
            <a:lvl5pPr indent="-299720" lvl="4" marL="2286000" marR="0" rtl="0" algn="l">
              <a:spcBef>
                <a:spcPts val="1000"/>
              </a:spcBef>
              <a:spcAft>
                <a:spcPts val="0"/>
              </a:spcAft>
              <a:buClr>
                <a:schemeClr val="accent1"/>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5pPr>
            <a:lvl6pPr indent="-299720" lvl="5" marL="2743200" marR="0" rtl="0" algn="l">
              <a:spcBef>
                <a:spcPts val="1000"/>
              </a:spcBef>
              <a:spcAft>
                <a:spcPts val="0"/>
              </a:spcAft>
              <a:buClr>
                <a:schemeClr val="accent1"/>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6pPr>
            <a:lvl7pPr indent="-299720" lvl="6" marL="3200400" marR="0" rtl="0" algn="l">
              <a:spcBef>
                <a:spcPts val="1000"/>
              </a:spcBef>
              <a:spcAft>
                <a:spcPts val="0"/>
              </a:spcAft>
              <a:buClr>
                <a:schemeClr val="accent1"/>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7pPr>
            <a:lvl8pPr indent="-299720" lvl="7" marL="3657600" marR="0" rtl="0" algn="l">
              <a:spcBef>
                <a:spcPts val="1000"/>
              </a:spcBef>
              <a:spcAft>
                <a:spcPts val="0"/>
              </a:spcAft>
              <a:buClr>
                <a:schemeClr val="accent1"/>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8pPr>
            <a:lvl9pPr indent="-299720" lvl="8" marL="4114800" marR="0" rtl="0" algn="l">
              <a:spcBef>
                <a:spcPts val="1000"/>
              </a:spcBef>
              <a:spcAft>
                <a:spcPts val="0"/>
              </a:spcAft>
              <a:buClr>
                <a:schemeClr val="accent1"/>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9pPr>
          </a:lstStyle>
          <a:p/>
        </p:txBody>
      </p:sp>
      <p:sp>
        <p:nvSpPr>
          <p:cNvPr id="18" name="Google Shape;18;p12"/>
          <p:cNvSpPr txBox="1"/>
          <p:nvPr>
            <p:ph idx="10" type="dt"/>
          </p:nvPr>
        </p:nvSpPr>
        <p:spPr>
          <a:xfrm rot="5400000">
            <a:off x="7494989" y="1828771"/>
            <a:ext cx="990599" cy="228659"/>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9" name="Google Shape;19;p12"/>
          <p:cNvSpPr txBox="1"/>
          <p:nvPr>
            <p:ph idx="11"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20" name="Google Shape;20;p12"/>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1" u="none" cap="none" strike="noStrike">
                <a:solidFill>
                  <a:schemeClr val="lt1"/>
                </a:solidFill>
                <a:latin typeface="Century Gothic"/>
                <a:ea typeface="Century Gothic"/>
                <a:cs typeface="Century Gothic"/>
                <a:sym typeface="Century Gothic"/>
              </a:defRPr>
            </a:lvl1pPr>
            <a:lvl2pPr indent="0" lvl="1" marL="0" marR="0" rtl="0" algn="ctr">
              <a:spcBef>
                <a:spcPts val="0"/>
              </a:spcBef>
              <a:buNone/>
              <a:defRPr b="0" i="0" sz="2801" u="none" cap="none" strike="noStrike">
                <a:solidFill>
                  <a:schemeClr val="lt1"/>
                </a:solidFill>
                <a:latin typeface="Century Gothic"/>
                <a:ea typeface="Century Gothic"/>
                <a:cs typeface="Century Gothic"/>
                <a:sym typeface="Century Gothic"/>
              </a:defRPr>
            </a:lvl2pPr>
            <a:lvl3pPr indent="0" lvl="2" marL="0" marR="0" rtl="0" algn="ctr">
              <a:spcBef>
                <a:spcPts val="0"/>
              </a:spcBef>
              <a:buNone/>
              <a:defRPr b="0" i="0" sz="2801" u="none" cap="none" strike="noStrike">
                <a:solidFill>
                  <a:schemeClr val="lt1"/>
                </a:solidFill>
                <a:latin typeface="Century Gothic"/>
                <a:ea typeface="Century Gothic"/>
                <a:cs typeface="Century Gothic"/>
                <a:sym typeface="Century Gothic"/>
              </a:defRPr>
            </a:lvl3pPr>
            <a:lvl4pPr indent="0" lvl="3" marL="0" marR="0" rtl="0" algn="ctr">
              <a:spcBef>
                <a:spcPts val="0"/>
              </a:spcBef>
              <a:buNone/>
              <a:defRPr b="0" i="0" sz="2801" u="none" cap="none" strike="noStrike">
                <a:solidFill>
                  <a:schemeClr val="lt1"/>
                </a:solidFill>
                <a:latin typeface="Century Gothic"/>
                <a:ea typeface="Century Gothic"/>
                <a:cs typeface="Century Gothic"/>
                <a:sym typeface="Century Gothic"/>
              </a:defRPr>
            </a:lvl4pPr>
            <a:lvl5pPr indent="0" lvl="4" marL="0" marR="0" rtl="0" algn="ctr">
              <a:spcBef>
                <a:spcPts val="0"/>
              </a:spcBef>
              <a:buNone/>
              <a:defRPr b="0" i="0" sz="2801" u="none" cap="none" strike="noStrike">
                <a:solidFill>
                  <a:schemeClr val="lt1"/>
                </a:solidFill>
                <a:latin typeface="Century Gothic"/>
                <a:ea typeface="Century Gothic"/>
                <a:cs typeface="Century Gothic"/>
                <a:sym typeface="Century Gothic"/>
              </a:defRPr>
            </a:lvl5pPr>
            <a:lvl6pPr indent="0" lvl="5" marL="0" marR="0" rtl="0" algn="ctr">
              <a:spcBef>
                <a:spcPts val="0"/>
              </a:spcBef>
              <a:buNone/>
              <a:defRPr b="0" i="0" sz="2801" u="none" cap="none" strike="noStrike">
                <a:solidFill>
                  <a:schemeClr val="lt1"/>
                </a:solidFill>
                <a:latin typeface="Century Gothic"/>
                <a:ea typeface="Century Gothic"/>
                <a:cs typeface="Century Gothic"/>
                <a:sym typeface="Century Gothic"/>
              </a:defRPr>
            </a:lvl6pPr>
            <a:lvl7pPr indent="0" lvl="6" marL="0" marR="0" rtl="0" algn="ctr">
              <a:spcBef>
                <a:spcPts val="0"/>
              </a:spcBef>
              <a:buNone/>
              <a:defRPr b="0" i="0" sz="2801" u="none" cap="none" strike="noStrike">
                <a:solidFill>
                  <a:schemeClr val="lt1"/>
                </a:solidFill>
                <a:latin typeface="Century Gothic"/>
                <a:ea typeface="Century Gothic"/>
                <a:cs typeface="Century Gothic"/>
                <a:sym typeface="Century Gothic"/>
              </a:defRPr>
            </a:lvl7pPr>
            <a:lvl8pPr indent="0" lvl="7" marL="0" marR="0" rtl="0" algn="ctr">
              <a:spcBef>
                <a:spcPts val="0"/>
              </a:spcBef>
              <a:buNone/>
              <a:defRPr b="0" i="0" sz="2801" u="none" cap="none" strike="noStrike">
                <a:solidFill>
                  <a:schemeClr val="lt1"/>
                </a:solidFill>
                <a:latin typeface="Century Gothic"/>
                <a:ea typeface="Century Gothic"/>
                <a:cs typeface="Century Gothic"/>
                <a:sym typeface="Century Gothic"/>
              </a:defRPr>
            </a:lvl8pPr>
            <a:lvl9pPr indent="0" lvl="8" marL="0" marR="0" rtl="0" algn="ctr">
              <a:spcBef>
                <a:spcPts val="0"/>
              </a:spcBef>
              <a:buNone/>
              <a:defRPr b="0" i="0" sz="2801"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
          <p:cNvSpPr txBox="1"/>
          <p:nvPr>
            <p:ph type="ctrTitle"/>
          </p:nvPr>
        </p:nvSpPr>
        <p:spPr>
          <a:xfrm>
            <a:off x="866442" y="1447801"/>
            <a:ext cx="6620968" cy="3329581"/>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2"/>
              </a:buClr>
              <a:buSzPts val="7200"/>
              <a:buFont typeface="Century Gothic"/>
              <a:buNone/>
            </a:pPr>
            <a:r>
              <a:rPr lang="en-IN"/>
              <a:t>KEYLOGGER</a:t>
            </a:r>
            <a:br>
              <a:rPr lang="en-IN"/>
            </a:br>
            <a:endParaRPr/>
          </a:p>
        </p:txBody>
      </p:sp>
      <p:sp>
        <p:nvSpPr>
          <p:cNvPr id="153" name="Google Shape;153;p1"/>
          <p:cNvSpPr txBox="1"/>
          <p:nvPr>
            <p:ph idx="1" type="subTitle"/>
          </p:nvPr>
        </p:nvSpPr>
        <p:spPr>
          <a:xfrm>
            <a:off x="1371600" y="3886200"/>
            <a:ext cx="6843738" cy="2400320"/>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spcBef>
                <a:spcPts val="0"/>
              </a:spcBef>
              <a:spcAft>
                <a:spcPts val="0"/>
              </a:spcAft>
              <a:buSzPct val="80000"/>
              <a:buNone/>
            </a:pPr>
            <a:r>
              <a:rPr lang="en-IN" sz="2000"/>
              <a:t>                                                                                       </a:t>
            </a:r>
            <a:r>
              <a:rPr b="1" lang="en-IN" sz="2000"/>
              <a:t>PRESENTED BY</a:t>
            </a:r>
            <a:endParaRPr/>
          </a:p>
          <a:p>
            <a:pPr indent="0" lvl="0" marL="0" rtl="0" algn="l">
              <a:spcBef>
                <a:spcPts val="1000"/>
              </a:spcBef>
              <a:spcAft>
                <a:spcPts val="0"/>
              </a:spcAft>
              <a:buSzPct val="80000"/>
              <a:buNone/>
            </a:pPr>
            <a:r>
              <a:rPr lang="en-IN" sz="2000"/>
              <a:t>                                                                                       </a:t>
            </a:r>
            <a:endParaRPr sz="2000"/>
          </a:p>
          <a:p>
            <a:pPr indent="0" lvl="0" marL="0" rtl="0" algn="l">
              <a:spcBef>
                <a:spcPts val="1000"/>
              </a:spcBef>
              <a:spcAft>
                <a:spcPts val="0"/>
              </a:spcAft>
              <a:buSzPct val="80000"/>
              <a:buNone/>
            </a:pPr>
            <a:r>
              <a:rPr lang="en-IN"/>
              <a:t> Margret Win Reya M</a:t>
            </a:r>
            <a:endParaRPr sz="2000"/>
          </a:p>
          <a:p>
            <a:pPr indent="0" lvl="0" marL="0" rtl="0" algn="l">
              <a:spcBef>
                <a:spcPts val="1000"/>
              </a:spcBef>
              <a:spcAft>
                <a:spcPts val="0"/>
              </a:spcAft>
              <a:buSzPct val="80000"/>
              <a:buNone/>
            </a:pPr>
            <a:r>
              <a:rPr lang="en-IN" sz="2000"/>
              <a:t> JAYARAJ ANNAPACKIAM CSI COLLEGE OF   ENGINEERING</a:t>
            </a:r>
            <a:endParaRPr/>
          </a:p>
          <a:p>
            <a:pPr indent="0" lvl="0" marL="0" rtl="0" algn="l">
              <a:spcBef>
                <a:spcPts val="1000"/>
              </a:spcBef>
              <a:spcAft>
                <a:spcPts val="0"/>
              </a:spcAft>
              <a:buSzPct val="80000"/>
              <a:buNone/>
            </a:pPr>
            <a:r>
              <a:rPr lang="en-IN" sz="2000"/>
              <a:t>                                                                                                B.E/CSE</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0"/>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IN"/>
              <a:t>References</a:t>
            </a:r>
            <a:endParaRPr/>
          </a:p>
        </p:txBody>
      </p:sp>
      <p:sp>
        <p:nvSpPr>
          <p:cNvPr id="207" name="Google Shape;207;p10"/>
          <p:cNvSpPr txBox="1"/>
          <p:nvPr>
            <p:ph idx="1" type="body"/>
          </p:nvPr>
        </p:nvSpPr>
        <p:spPr>
          <a:xfrm>
            <a:off x="827700" y="2052925"/>
            <a:ext cx="6711654" cy="419548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600"/>
              <a:buChar char="►"/>
            </a:pPr>
            <a:r>
              <a:rPr lang="en-IN"/>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a:p>
          <a:p>
            <a:pPr indent="-241300" lvl="0" marL="342900" rtl="0" algn="l">
              <a:spcBef>
                <a:spcPts val="1000"/>
              </a:spcBef>
              <a:spcAft>
                <a:spcPts val="0"/>
              </a:spcAft>
              <a:buSzPts val="16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1"/>
          <p:cNvSpPr txBox="1"/>
          <p:nvPr>
            <p:ph idx="4294967295" type="title"/>
          </p:nvPr>
        </p:nvSpPr>
        <p:spPr>
          <a:xfrm>
            <a:off x="0" y="2286000"/>
            <a:ext cx="5072063" cy="1143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2"/>
              </a:buClr>
              <a:buSzPts val="4200"/>
              <a:buFont typeface="Century Gothic"/>
              <a:buNone/>
            </a:pPr>
            <a:r>
              <a:rPr lang="en-I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lt2"/>
              </a:buClr>
              <a:buSzPts val="4200"/>
              <a:buFont typeface="Century Gothic"/>
              <a:buNone/>
            </a:pPr>
            <a:r>
              <a:rPr lang="en-IN"/>
              <a:t>OUTLINE</a:t>
            </a:r>
            <a:br>
              <a:rPr lang="en-IN"/>
            </a:br>
            <a:endParaRPr/>
          </a:p>
        </p:txBody>
      </p:sp>
      <p:sp>
        <p:nvSpPr>
          <p:cNvPr id="159" name="Google Shape;159;p2"/>
          <p:cNvSpPr txBox="1"/>
          <p:nvPr>
            <p:ph idx="1" type="body"/>
          </p:nvPr>
        </p:nvSpPr>
        <p:spPr>
          <a:xfrm>
            <a:off x="827700" y="2052925"/>
            <a:ext cx="6711654" cy="419548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600"/>
              <a:buChar char="►"/>
            </a:pPr>
            <a:r>
              <a:rPr lang="en-IN"/>
              <a:t>Problem Statement(should not include solution)</a:t>
            </a:r>
            <a:endParaRPr/>
          </a:p>
          <a:p>
            <a:pPr indent="-342900" lvl="0" marL="342900" rtl="0" algn="l">
              <a:spcBef>
                <a:spcPts val="1000"/>
              </a:spcBef>
              <a:spcAft>
                <a:spcPts val="0"/>
              </a:spcAft>
              <a:buSzPts val="1600"/>
              <a:buChar char="►"/>
            </a:pPr>
            <a:r>
              <a:rPr lang="en-IN"/>
              <a:t>Proposed system/solution</a:t>
            </a:r>
            <a:endParaRPr/>
          </a:p>
          <a:p>
            <a:pPr indent="-342900" lvl="0" marL="342900" rtl="0" algn="l">
              <a:spcBef>
                <a:spcPts val="1000"/>
              </a:spcBef>
              <a:spcAft>
                <a:spcPts val="0"/>
              </a:spcAft>
              <a:buSzPts val="1600"/>
              <a:buChar char="►"/>
            </a:pPr>
            <a:r>
              <a:rPr lang="en-IN"/>
              <a:t>System Development Approach</a:t>
            </a:r>
            <a:endParaRPr/>
          </a:p>
          <a:p>
            <a:pPr indent="-342900" lvl="0" marL="342900" rtl="0" algn="l">
              <a:spcBef>
                <a:spcPts val="1000"/>
              </a:spcBef>
              <a:spcAft>
                <a:spcPts val="0"/>
              </a:spcAft>
              <a:buSzPts val="1600"/>
              <a:buChar char="►"/>
            </a:pPr>
            <a:r>
              <a:rPr lang="en-IN"/>
              <a:t>Algorithm and Deployment</a:t>
            </a:r>
            <a:endParaRPr/>
          </a:p>
          <a:p>
            <a:pPr indent="-342900" lvl="0" marL="342900" rtl="0" algn="l">
              <a:spcBef>
                <a:spcPts val="1000"/>
              </a:spcBef>
              <a:spcAft>
                <a:spcPts val="0"/>
              </a:spcAft>
              <a:buSzPts val="1600"/>
              <a:buChar char="►"/>
            </a:pPr>
            <a:r>
              <a:rPr lang="en-IN"/>
              <a:t>Result(output image)</a:t>
            </a:r>
            <a:endParaRPr/>
          </a:p>
          <a:p>
            <a:pPr indent="-342900" lvl="0" marL="342900" rtl="0" algn="l">
              <a:spcBef>
                <a:spcPts val="1000"/>
              </a:spcBef>
              <a:spcAft>
                <a:spcPts val="0"/>
              </a:spcAft>
              <a:buSzPts val="1600"/>
              <a:buChar char="►"/>
            </a:pPr>
            <a:r>
              <a:rPr lang="en-IN"/>
              <a:t>Conclusion</a:t>
            </a:r>
            <a:endParaRPr/>
          </a:p>
          <a:p>
            <a:pPr indent="-342900" lvl="0" marL="342900" rtl="0" algn="l">
              <a:spcBef>
                <a:spcPts val="1000"/>
              </a:spcBef>
              <a:spcAft>
                <a:spcPts val="0"/>
              </a:spcAft>
              <a:buSzPts val="1600"/>
              <a:buChar char="►"/>
            </a:pPr>
            <a:r>
              <a:rPr lang="en-IN"/>
              <a:t>Future Scope</a:t>
            </a:r>
            <a:endParaRPr/>
          </a:p>
          <a:p>
            <a:pPr indent="-342900" lvl="0" marL="342900" rtl="0" algn="l">
              <a:spcBef>
                <a:spcPts val="1000"/>
              </a:spcBef>
              <a:spcAft>
                <a:spcPts val="0"/>
              </a:spcAft>
              <a:buSzPts val="1600"/>
              <a:buChar char="►"/>
            </a:pPr>
            <a:r>
              <a:rPr lang="en-IN"/>
              <a:t>References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lt2"/>
              </a:buClr>
              <a:buSzPts val="4200"/>
              <a:buFont typeface="Century Gothic"/>
              <a:buNone/>
            </a:pPr>
            <a:r>
              <a:rPr lang="en-IN"/>
              <a:t>Problem Statement</a:t>
            </a:r>
            <a:br>
              <a:rPr lang="en-IN"/>
            </a:br>
            <a:endParaRPr/>
          </a:p>
        </p:txBody>
      </p:sp>
      <p:sp>
        <p:nvSpPr>
          <p:cNvPr id="165" name="Google Shape;165;p3"/>
          <p:cNvSpPr txBox="1"/>
          <p:nvPr>
            <p:ph idx="1" type="body"/>
          </p:nvPr>
        </p:nvSpPr>
        <p:spPr>
          <a:xfrm>
            <a:off x="827700" y="2052925"/>
            <a:ext cx="6711654" cy="4195481"/>
          </a:xfrm>
          <a:prstGeom prst="rect">
            <a:avLst/>
          </a:prstGeom>
          <a:noFill/>
          <a:ln>
            <a:noFill/>
          </a:ln>
        </p:spPr>
        <p:txBody>
          <a:bodyPr anchorCtr="0" anchor="t" bIns="45700" lIns="91425" spcFirstLastPara="1" rIns="91425" wrap="square" tIns="45700">
            <a:normAutofit fontScale="92500"/>
          </a:bodyPr>
          <a:lstStyle/>
          <a:p>
            <a:pPr indent="-342900" lvl="0" marL="342900" rtl="0" algn="l">
              <a:spcBef>
                <a:spcPts val="0"/>
              </a:spcBef>
              <a:spcAft>
                <a:spcPts val="0"/>
              </a:spcAft>
              <a:buSzPct val="66666"/>
              <a:buChar char="►"/>
            </a:pPr>
            <a:r>
              <a:rPr lang="en-IN"/>
              <a:t> </a:t>
            </a:r>
            <a:r>
              <a:rPr lang="en-IN" sz="2400"/>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breaches.project problem statement for keylogger.</a:t>
            </a:r>
            <a:endParaRPr sz="2400"/>
          </a:p>
          <a:p>
            <a:pPr indent="-248920" lvl="0" marL="342900" rtl="0" algn="l">
              <a:spcBef>
                <a:spcPts val="1000"/>
              </a:spcBef>
              <a:spcAft>
                <a:spcPts val="0"/>
              </a:spcAft>
              <a:buSzPct val="800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4"/>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lt2"/>
              </a:buClr>
              <a:buSzPts val="4200"/>
              <a:buFont typeface="Century Gothic"/>
              <a:buNone/>
            </a:pPr>
            <a:r>
              <a:rPr lang="en-IN"/>
              <a:t>Proposed Solution</a:t>
            </a:r>
            <a:br>
              <a:rPr lang="en-IN"/>
            </a:br>
            <a:endParaRPr/>
          </a:p>
        </p:txBody>
      </p:sp>
      <p:sp>
        <p:nvSpPr>
          <p:cNvPr id="171" name="Google Shape;171;p4"/>
          <p:cNvSpPr txBox="1"/>
          <p:nvPr>
            <p:ph idx="1" type="body"/>
          </p:nvPr>
        </p:nvSpPr>
        <p:spPr>
          <a:xfrm>
            <a:off x="357158" y="1214422"/>
            <a:ext cx="7339042" cy="5241314"/>
          </a:xfrm>
          <a:prstGeom prst="rect">
            <a:avLst/>
          </a:prstGeom>
          <a:noFill/>
          <a:ln>
            <a:noFill/>
          </a:ln>
        </p:spPr>
        <p:txBody>
          <a:bodyPr anchorCtr="0" anchor="t" bIns="45700" lIns="91425" spcFirstLastPara="1" rIns="91425" wrap="square" tIns="45700">
            <a:normAutofit fontScale="85000" lnSpcReduction="20000"/>
          </a:bodyPr>
          <a:lstStyle/>
          <a:p>
            <a:pPr indent="-305435" lvl="0" marL="305435" rtl="0" algn="l">
              <a:spcBef>
                <a:spcPts val="0"/>
              </a:spcBef>
              <a:spcAft>
                <a:spcPts val="0"/>
              </a:spcAft>
              <a:buSzPct val="80000"/>
              <a:buChar char="►"/>
            </a:pPr>
            <a:r>
              <a:rPr b="1" lang="en-IN" sz="1200">
                <a:latin typeface="Calibri"/>
                <a:ea typeface="Calibri"/>
                <a:cs typeface="Calibri"/>
                <a:sym typeface="Calibri"/>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b="1" sz="1200">
              <a:latin typeface="Calibri"/>
              <a:ea typeface="Calibri"/>
              <a:cs typeface="Calibri"/>
              <a:sym typeface="Calibri"/>
            </a:endParaRPr>
          </a:p>
          <a:p>
            <a:pPr indent="-305435" lvl="0" marL="305435" rtl="0" algn="l">
              <a:spcBef>
                <a:spcPts val="1000"/>
              </a:spcBef>
              <a:spcAft>
                <a:spcPts val="0"/>
              </a:spcAft>
              <a:buSzPct val="80000"/>
              <a:buChar char="►"/>
            </a:pPr>
            <a:r>
              <a:rPr b="1" lang="en-IN" sz="1200">
                <a:latin typeface="Calibri"/>
                <a:ea typeface="Calibri"/>
                <a:cs typeface="Calibri"/>
                <a:sym typeface="Calibri"/>
              </a:rPr>
              <a:t>Data Collection:</a:t>
            </a:r>
            <a:endParaRPr b="1" sz="1200">
              <a:latin typeface="Calibri"/>
              <a:ea typeface="Calibri"/>
              <a:cs typeface="Calibri"/>
              <a:sym typeface="Calibri"/>
            </a:endParaRPr>
          </a:p>
          <a:p>
            <a:pPr indent="-305435" lvl="1" marL="629920" rtl="0" algn="l">
              <a:spcBef>
                <a:spcPts val="1000"/>
              </a:spcBef>
              <a:spcAft>
                <a:spcPts val="0"/>
              </a:spcAft>
              <a:buSzPct val="80000"/>
              <a:buChar char="►"/>
            </a:pPr>
            <a:r>
              <a:rPr b="1" lang="en-IN" sz="1200">
                <a:latin typeface="Calibri"/>
                <a:ea typeface="Calibri"/>
                <a:cs typeface="Calibri"/>
                <a:sym typeface="Calibri"/>
              </a:rPr>
              <a:t>Gather historical data on bike rentals, including time, date, location, and other relevant factors.</a:t>
            </a:r>
            <a:endParaRPr b="1" sz="1200">
              <a:latin typeface="Calibri"/>
              <a:ea typeface="Calibri"/>
              <a:cs typeface="Calibri"/>
              <a:sym typeface="Calibri"/>
            </a:endParaRPr>
          </a:p>
          <a:p>
            <a:pPr indent="-305435" lvl="1" marL="629920" rtl="0" algn="l">
              <a:spcBef>
                <a:spcPts val="1000"/>
              </a:spcBef>
              <a:spcAft>
                <a:spcPts val="0"/>
              </a:spcAft>
              <a:buSzPct val="80000"/>
              <a:buChar char="►"/>
            </a:pPr>
            <a:r>
              <a:rPr b="1" lang="en-IN" sz="1200">
                <a:latin typeface="Calibri"/>
                <a:ea typeface="Calibri"/>
                <a:cs typeface="Calibri"/>
                <a:sym typeface="Calibri"/>
              </a:rPr>
              <a:t>Utilize real-time data sources, such as weather conditions, events, and holidays, to enhance prediction accuracy.</a:t>
            </a:r>
            <a:endParaRPr b="1" sz="1200">
              <a:latin typeface="Calibri"/>
              <a:ea typeface="Calibri"/>
              <a:cs typeface="Calibri"/>
              <a:sym typeface="Calibri"/>
            </a:endParaRPr>
          </a:p>
          <a:p>
            <a:pPr indent="-305435" lvl="0" marL="305435" rtl="0" algn="l">
              <a:spcBef>
                <a:spcPts val="1000"/>
              </a:spcBef>
              <a:spcAft>
                <a:spcPts val="0"/>
              </a:spcAft>
              <a:buSzPct val="80000"/>
              <a:buChar char="►"/>
            </a:pPr>
            <a:r>
              <a:rPr b="1" lang="en-IN" sz="1200">
                <a:latin typeface="Calibri"/>
                <a:ea typeface="Calibri"/>
                <a:cs typeface="Calibri"/>
                <a:sym typeface="Calibri"/>
              </a:rPr>
              <a:t>Data Preprocessing:</a:t>
            </a:r>
            <a:endParaRPr b="1" sz="1200">
              <a:latin typeface="Calibri"/>
              <a:ea typeface="Calibri"/>
              <a:cs typeface="Calibri"/>
              <a:sym typeface="Calibri"/>
            </a:endParaRPr>
          </a:p>
          <a:p>
            <a:pPr indent="-305435" lvl="1" marL="629920" rtl="0" algn="l">
              <a:spcBef>
                <a:spcPts val="1000"/>
              </a:spcBef>
              <a:spcAft>
                <a:spcPts val="0"/>
              </a:spcAft>
              <a:buSzPct val="80000"/>
              <a:buChar char="►"/>
            </a:pPr>
            <a:r>
              <a:rPr b="1" lang="en-IN" sz="1200">
                <a:latin typeface="Calibri"/>
                <a:ea typeface="Calibri"/>
                <a:cs typeface="Calibri"/>
                <a:sym typeface="Calibri"/>
              </a:rPr>
              <a:t>Clean and preprocess the collected data to handle missing values, outliers, and inconsistencies.</a:t>
            </a:r>
            <a:endParaRPr b="1" sz="1200">
              <a:latin typeface="Calibri"/>
              <a:ea typeface="Calibri"/>
              <a:cs typeface="Calibri"/>
              <a:sym typeface="Calibri"/>
            </a:endParaRPr>
          </a:p>
          <a:p>
            <a:pPr indent="-305435" lvl="1" marL="629920" rtl="0" algn="l">
              <a:spcBef>
                <a:spcPts val="1000"/>
              </a:spcBef>
              <a:spcAft>
                <a:spcPts val="0"/>
              </a:spcAft>
              <a:buSzPct val="80000"/>
              <a:buChar char="►"/>
            </a:pPr>
            <a:r>
              <a:rPr b="1" lang="en-IN" sz="1200">
                <a:latin typeface="Calibri"/>
                <a:ea typeface="Calibri"/>
                <a:cs typeface="Calibri"/>
                <a:sym typeface="Calibri"/>
              </a:rPr>
              <a:t>Feature engineering to extract relevant features from the data that might impact bike demand.</a:t>
            </a:r>
            <a:endParaRPr b="1" sz="1200">
              <a:latin typeface="Calibri"/>
              <a:ea typeface="Calibri"/>
              <a:cs typeface="Calibri"/>
              <a:sym typeface="Calibri"/>
            </a:endParaRPr>
          </a:p>
          <a:p>
            <a:pPr indent="-305435" lvl="0" marL="305435" rtl="0" algn="l">
              <a:spcBef>
                <a:spcPts val="1000"/>
              </a:spcBef>
              <a:spcAft>
                <a:spcPts val="0"/>
              </a:spcAft>
              <a:buSzPct val="80000"/>
              <a:buChar char="►"/>
            </a:pPr>
            <a:r>
              <a:rPr b="1" lang="en-IN" sz="1200">
                <a:latin typeface="Calibri"/>
                <a:ea typeface="Calibri"/>
                <a:cs typeface="Calibri"/>
                <a:sym typeface="Calibri"/>
              </a:rPr>
              <a:t>Machine Learning Algorithm:</a:t>
            </a:r>
            <a:endParaRPr b="1" sz="1200">
              <a:latin typeface="Calibri"/>
              <a:ea typeface="Calibri"/>
              <a:cs typeface="Calibri"/>
              <a:sym typeface="Calibri"/>
            </a:endParaRPr>
          </a:p>
          <a:p>
            <a:pPr indent="-305435" lvl="1" marL="629920" rtl="0" algn="l">
              <a:spcBef>
                <a:spcPts val="1000"/>
              </a:spcBef>
              <a:spcAft>
                <a:spcPts val="0"/>
              </a:spcAft>
              <a:buSzPct val="80000"/>
              <a:buChar char="►"/>
            </a:pPr>
            <a:r>
              <a:rPr b="1" lang="en-IN" sz="1200">
                <a:latin typeface="Calibri"/>
                <a:ea typeface="Calibri"/>
                <a:cs typeface="Calibri"/>
                <a:sym typeface="Calibri"/>
              </a:rPr>
              <a:t>Implement a machine learning algorithm, such as a time-series forecasting model (e.g., ARIMA, SARIMA, or LSTM), to predict bike counts based on historical patterns.</a:t>
            </a:r>
            <a:endParaRPr b="1" sz="1200">
              <a:latin typeface="Calibri"/>
              <a:ea typeface="Calibri"/>
              <a:cs typeface="Calibri"/>
              <a:sym typeface="Calibri"/>
            </a:endParaRPr>
          </a:p>
          <a:p>
            <a:pPr indent="-305435" lvl="1" marL="629920" rtl="0" algn="l">
              <a:spcBef>
                <a:spcPts val="1000"/>
              </a:spcBef>
              <a:spcAft>
                <a:spcPts val="0"/>
              </a:spcAft>
              <a:buSzPct val="80000"/>
              <a:buChar char="►"/>
            </a:pPr>
            <a:r>
              <a:rPr b="1" lang="en-IN" sz="1200">
                <a:latin typeface="Calibri"/>
                <a:ea typeface="Calibri"/>
                <a:cs typeface="Calibri"/>
                <a:sym typeface="Calibri"/>
              </a:rPr>
              <a:t>Consider incorporating other factors like weather conditions, day of the week, and special events to improve prediction accuracy.</a:t>
            </a:r>
            <a:endParaRPr b="1" sz="1200">
              <a:latin typeface="Calibri"/>
              <a:ea typeface="Calibri"/>
              <a:cs typeface="Calibri"/>
              <a:sym typeface="Calibri"/>
            </a:endParaRPr>
          </a:p>
          <a:p>
            <a:pPr indent="-305435" lvl="0" marL="305435" rtl="0" algn="l">
              <a:spcBef>
                <a:spcPts val="1000"/>
              </a:spcBef>
              <a:spcAft>
                <a:spcPts val="0"/>
              </a:spcAft>
              <a:buSzPct val="80000"/>
              <a:buChar char="►"/>
            </a:pPr>
            <a:r>
              <a:rPr b="1" lang="en-IN" sz="1200">
                <a:latin typeface="Calibri"/>
                <a:ea typeface="Calibri"/>
                <a:cs typeface="Calibri"/>
                <a:sym typeface="Calibri"/>
              </a:rPr>
              <a:t>Deployment:</a:t>
            </a:r>
            <a:endParaRPr b="1" sz="1200">
              <a:latin typeface="Calibri"/>
              <a:ea typeface="Calibri"/>
              <a:cs typeface="Calibri"/>
              <a:sym typeface="Calibri"/>
            </a:endParaRPr>
          </a:p>
          <a:p>
            <a:pPr indent="-305435" lvl="1" marL="629920" rtl="0" algn="l">
              <a:spcBef>
                <a:spcPts val="1000"/>
              </a:spcBef>
              <a:spcAft>
                <a:spcPts val="0"/>
              </a:spcAft>
              <a:buSzPct val="80000"/>
              <a:buChar char="►"/>
            </a:pPr>
            <a:r>
              <a:rPr b="1" lang="en-IN" sz="1200">
                <a:latin typeface="Calibri"/>
                <a:ea typeface="Calibri"/>
                <a:cs typeface="Calibri"/>
                <a:sym typeface="Calibri"/>
              </a:rPr>
              <a:t>Develop a user-friendly interface or application that provides real-time predictions for bike counts at different hours.</a:t>
            </a:r>
            <a:endParaRPr b="1" sz="1200">
              <a:latin typeface="Calibri"/>
              <a:ea typeface="Calibri"/>
              <a:cs typeface="Calibri"/>
              <a:sym typeface="Calibri"/>
            </a:endParaRPr>
          </a:p>
          <a:p>
            <a:pPr indent="-305435" lvl="1" marL="629920" rtl="0" algn="l">
              <a:spcBef>
                <a:spcPts val="1000"/>
              </a:spcBef>
              <a:spcAft>
                <a:spcPts val="0"/>
              </a:spcAft>
              <a:buSzPct val="80000"/>
              <a:buChar char="►"/>
            </a:pPr>
            <a:r>
              <a:rPr b="1" lang="en-IN" sz="1200">
                <a:latin typeface="Calibri"/>
                <a:ea typeface="Calibri"/>
                <a:cs typeface="Calibri"/>
                <a:sym typeface="Calibri"/>
              </a:rPr>
              <a:t>Deploy the solution on a scalable and reliable platform, considering factors like server infrastructure, response time, and user accessibility.</a:t>
            </a:r>
            <a:endParaRPr b="1" sz="1200">
              <a:latin typeface="Calibri"/>
              <a:ea typeface="Calibri"/>
              <a:cs typeface="Calibri"/>
              <a:sym typeface="Calibri"/>
            </a:endParaRPr>
          </a:p>
          <a:p>
            <a:pPr indent="-305435" lvl="0" marL="305435" rtl="0" algn="l">
              <a:spcBef>
                <a:spcPts val="1000"/>
              </a:spcBef>
              <a:spcAft>
                <a:spcPts val="0"/>
              </a:spcAft>
              <a:buSzPct val="80000"/>
              <a:buChar char="►"/>
            </a:pPr>
            <a:r>
              <a:rPr b="1" lang="en-IN" sz="1200">
                <a:latin typeface="Calibri"/>
                <a:ea typeface="Calibri"/>
                <a:cs typeface="Calibri"/>
                <a:sym typeface="Calibri"/>
              </a:rPr>
              <a:t>Evaluation:</a:t>
            </a:r>
            <a:endParaRPr b="1" sz="1200">
              <a:latin typeface="Calibri"/>
              <a:ea typeface="Calibri"/>
              <a:cs typeface="Calibri"/>
              <a:sym typeface="Calibri"/>
            </a:endParaRPr>
          </a:p>
          <a:p>
            <a:pPr indent="-305435" lvl="1" marL="629920" rtl="0" algn="l">
              <a:spcBef>
                <a:spcPts val="1000"/>
              </a:spcBef>
              <a:spcAft>
                <a:spcPts val="0"/>
              </a:spcAft>
              <a:buSzPct val="80000"/>
              <a:buChar char="►"/>
            </a:pPr>
            <a:r>
              <a:rPr b="1" lang="en-IN" sz="1200">
                <a:latin typeface="Calibri"/>
                <a:ea typeface="Calibri"/>
                <a:cs typeface="Calibri"/>
                <a:sym typeface="Calibri"/>
              </a:rPr>
              <a:t>Assess the model's performance using appropriate metrics such as Mean Absolute Error (MAE), Root Mean Squared Error (RMSE), or other relevant metrics.</a:t>
            </a:r>
            <a:endParaRPr b="1" sz="1200">
              <a:latin typeface="Calibri"/>
              <a:ea typeface="Calibri"/>
              <a:cs typeface="Calibri"/>
              <a:sym typeface="Calibri"/>
            </a:endParaRPr>
          </a:p>
          <a:p>
            <a:pPr indent="-305435" lvl="1" marL="629920" rtl="0" algn="l">
              <a:spcBef>
                <a:spcPts val="1000"/>
              </a:spcBef>
              <a:spcAft>
                <a:spcPts val="0"/>
              </a:spcAft>
              <a:buSzPct val="80000"/>
              <a:buChar char="►"/>
            </a:pPr>
            <a:r>
              <a:rPr b="1" lang="en-IN" sz="1200">
                <a:latin typeface="Calibri"/>
                <a:ea typeface="Calibri"/>
                <a:cs typeface="Calibri"/>
                <a:sym typeface="Calibri"/>
              </a:rPr>
              <a:t>Fine-tune the model based on feedback and continuous monitoring of prediction accuracy.</a:t>
            </a:r>
            <a:endParaRPr b="1" sz="1200">
              <a:latin typeface="Calibri"/>
              <a:ea typeface="Calibri"/>
              <a:cs typeface="Calibri"/>
              <a:sym typeface="Calibri"/>
            </a:endParaRPr>
          </a:p>
          <a:p>
            <a:pPr indent="-305435" lvl="1" marL="629920" rtl="0" algn="l">
              <a:spcBef>
                <a:spcPts val="1000"/>
              </a:spcBef>
              <a:spcAft>
                <a:spcPts val="0"/>
              </a:spcAft>
              <a:buSzPct val="80000"/>
              <a:buChar char="►"/>
            </a:pPr>
            <a:r>
              <a:rPr lang="en-IN" sz="1200"/>
              <a:t>Result:</a:t>
            </a:r>
            <a:endParaRPr sz="1200"/>
          </a:p>
          <a:p>
            <a:pPr indent="-256540" lvl="0" marL="342900" rtl="0" algn="l">
              <a:spcBef>
                <a:spcPts val="1000"/>
              </a:spcBef>
              <a:spcAft>
                <a:spcPts val="0"/>
              </a:spcAft>
              <a:buSzPct val="800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5"/>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IN"/>
              <a:t>System Approach</a:t>
            </a:r>
            <a:endParaRPr/>
          </a:p>
        </p:txBody>
      </p:sp>
      <p:sp>
        <p:nvSpPr>
          <p:cNvPr id="177" name="Google Shape;177;p5"/>
          <p:cNvSpPr txBox="1"/>
          <p:nvPr>
            <p:ph idx="1" type="body"/>
          </p:nvPr>
        </p:nvSpPr>
        <p:spPr>
          <a:xfrm>
            <a:off x="827700" y="2052925"/>
            <a:ext cx="6711654" cy="419548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00"/>
              <a:buNone/>
            </a:pPr>
            <a:r>
              <a:rPr b="1" lang="en-IN"/>
              <a:t>The "System Approach" section outlines the overall strategy and methodology for developing and implementing the rental bike prediction system. Here's a suggested structure for this section:</a:t>
            </a:r>
            <a:endParaRPr/>
          </a:p>
          <a:p>
            <a:pPr indent="-305435" lvl="0" marL="305435" rtl="0" algn="l">
              <a:spcBef>
                <a:spcPts val="1000"/>
              </a:spcBef>
              <a:spcAft>
                <a:spcPts val="0"/>
              </a:spcAft>
              <a:buSzPts val="1600"/>
              <a:buChar char="►"/>
            </a:pPr>
            <a:r>
              <a:rPr b="1" lang="en-IN"/>
              <a:t>System requirements</a:t>
            </a:r>
            <a:endParaRPr/>
          </a:p>
          <a:p>
            <a:pPr indent="-305435" lvl="0" marL="305435" rtl="0" algn="l">
              <a:spcBef>
                <a:spcPts val="1000"/>
              </a:spcBef>
              <a:spcAft>
                <a:spcPts val="0"/>
              </a:spcAft>
              <a:buSzPts val="1600"/>
              <a:buChar char="►"/>
            </a:pPr>
            <a:r>
              <a:rPr b="1" lang="en-IN"/>
              <a:t>Library required to build the model</a:t>
            </a:r>
            <a:endParaRPr/>
          </a:p>
          <a:p>
            <a:pPr indent="-241300" lvl="0" marL="342900" rtl="0" algn="l">
              <a:spcBef>
                <a:spcPts val="1000"/>
              </a:spcBef>
              <a:spcAft>
                <a:spcPts val="0"/>
              </a:spcAft>
              <a:buSzPts val="16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6"/>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IN"/>
              <a:t>Algorithm and Deployment</a:t>
            </a:r>
            <a:endParaRPr/>
          </a:p>
        </p:txBody>
      </p:sp>
      <p:sp>
        <p:nvSpPr>
          <p:cNvPr id="183" name="Google Shape;183;p6"/>
          <p:cNvSpPr txBox="1"/>
          <p:nvPr>
            <p:ph idx="1" type="body"/>
          </p:nvPr>
        </p:nvSpPr>
        <p:spPr>
          <a:xfrm>
            <a:off x="357158" y="1571612"/>
            <a:ext cx="7339042" cy="4884124"/>
          </a:xfrm>
          <a:prstGeom prst="rect">
            <a:avLst/>
          </a:prstGeom>
          <a:noFill/>
          <a:ln>
            <a:noFill/>
          </a:ln>
        </p:spPr>
        <p:txBody>
          <a:bodyPr anchorCtr="0" anchor="t" bIns="45700" lIns="91425" spcFirstLastPara="1" rIns="91425" wrap="square" tIns="45700">
            <a:normAutofit fontScale="92500" lnSpcReduction="20000"/>
          </a:bodyPr>
          <a:lstStyle/>
          <a:p>
            <a:pPr indent="-305435" lvl="0" marL="305435" rtl="0" algn="l">
              <a:spcBef>
                <a:spcPts val="0"/>
              </a:spcBef>
              <a:spcAft>
                <a:spcPts val="0"/>
              </a:spcAft>
              <a:buSzPct val="80000"/>
              <a:buChar char="►"/>
            </a:pPr>
            <a:r>
              <a:rPr lang="en-IN" sz="1400"/>
              <a:t>In the Algorithm section, describe the machine learning algorithm chosen for predicting bike counts. Here's an example structure for this section:</a:t>
            </a:r>
            <a:endParaRPr sz="1400"/>
          </a:p>
          <a:p>
            <a:pPr indent="-305435" lvl="0" marL="305435" rtl="0" algn="l">
              <a:spcBef>
                <a:spcPts val="1000"/>
              </a:spcBef>
              <a:spcAft>
                <a:spcPts val="0"/>
              </a:spcAft>
              <a:buSzPct val="80000"/>
              <a:buChar char="►"/>
            </a:pPr>
            <a:r>
              <a:rPr b="1" lang="en-IN" sz="1400"/>
              <a:t>Algorithm Selection:</a:t>
            </a:r>
            <a:endParaRPr sz="1400"/>
          </a:p>
          <a:p>
            <a:pPr indent="-305435" lvl="1" marL="629920" rtl="0" algn="l">
              <a:spcBef>
                <a:spcPts val="1000"/>
              </a:spcBef>
              <a:spcAft>
                <a:spcPts val="0"/>
              </a:spcAft>
              <a:buSzPct val="79999"/>
              <a:buChar char="►"/>
            </a:pPr>
            <a:r>
              <a:rPr lang="en-IN"/>
              <a:t>Provide a brief overview of the chosen algorithm (e.g., time-series forecasting model, like ARIMA or LSTM) and justify its selection based on the problem statement and data characteristics.</a:t>
            </a:r>
            <a:endParaRPr/>
          </a:p>
          <a:p>
            <a:pPr indent="-305435" lvl="0" marL="305435" rtl="0" algn="l">
              <a:spcBef>
                <a:spcPts val="1000"/>
              </a:spcBef>
              <a:spcAft>
                <a:spcPts val="0"/>
              </a:spcAft>
              <a:buSzPct val="80000"/>
              <a:buChar char="►"/>
            </a:pPr>
            <a:r>
              <a:rPr b="1" lang="en-IN" sz="1400"/>
              <a:t>Data Input:</a:t>
            </a:r>
            <a:endParaRPr sz="1400"/>
          </a:p>
          <a:p>
            <a:pPr indent="-305435" lvl="1" marL="629920" rtl="0" algn="l">
              <a:spcBef>
                <a:spcPts val="1000"/>
              </a:spcBef>
              <a:spcAft>
                <a:spcPts val="0"/>
              </a:spcAft>
              <a:buSzPct val="79999"/>
              <a:buChar char="►"/>
            </a:pPr>
            <a:r>
              <a:rPr lang="en-IN"/>
              <a:t>Specify the input features used by the algorithm, such as historical bike rental data, weather conditions, day of the week, and any other relevant factors.</a:t>
            </a:r>
            <a:endParaRPr/>
          </a:p>
          <a:p>
            <a:pPr indent="-305435" lvl="0" marL="305435" rtl="0" algn="l">
              <a:spcBef>
                <a:spcPts val="1000"/>
              </a:spcBef>
              <a:spcAft>
                <a:spcPts val="0"/>
              </a:spcAft>
              <a:buSzPct val="80000"/>
              <a:buChar char="►"/>
            </a:pPr>
            <a:r>
              <a:rPr b="1" lang="en-IN" sz="1400"/>
              <a:t>Training Process:</a:t>
            </a:r>
            <a:endParaRPr sz="1400"/>
          </a:p>
          <a:p>
            <a:pPr indent="-305435" lvl="1" marL="629920" rtl="0" algn="l">
              <a:spcBef>
                <a:spcPts val="1000"/>
              </a:spcBef>
              <a:spcAft>
                <a:spcPts val="0"/>
              </a:spcAft>
              <a:buSzPct val="79999"/>
              <a:buChar char="►"/>
            </a:pPr>
            <a:r>
              <a:rPr lang="en-IN"/>
              <a:t>Explain how the algorithm is trained using historical data. Highlight any specific considerations or techniques employed, such as cross-validation or hyper parameter tuning.</a:t>
            </a:r>
            <a:endParaRPr/>
          </a:p>
          <a:p>
            <a:pPr indent="-305435" lvl="0" marL="305435" rtl="0" algn="l">
              <a:spcBef>
                <a:spcPts val="1000"/>
              </a:spcBef>
              <a:spcAft>
                <a:spcPts val="0"/>
              </a:spcAft>
              <a:buSzPct val="80000"/>
              <a:buChar char="►"/>
            </a:pPr>
            <a:r>
              <a:rPr b="1" lang="en-IN" sz="1400"/>
              <a:t>Prediction Process:</a:t>
            </a:r>
            <a:endParaRPr sz="1400"/>
          </a:p>
          <a:p>
            <a:pPr indent="-305435" lvl="1" marL="629920" rtl="0" algn="l">
              <a:spcBef>
                <a:spcPts val="1000"/>
              </a:spcBef>
              <a:spcAft>
                <a:spcPts val="0"/>
              </a:spcAft>
              <a:buSzPct val="79999"/>
              <a:buChar char="►"/>
            </a:pPr>
            <a:r>
              <a:rPr lang="en-IN"/>
              <a:t>Detail how the trained algorithm makes predictions for future bike counts. Discuss any real-time data inputs considered during the prediction phase.</a:t>
            </a:r>
            <a:endParaRPr/>
          </a:p>
          <a:p>
            <a:pPr indent="-248920" lvl="0" marL="342900" rtl="0" algn="l">
              <a:spcBef>
                <a:spcPts val="1000"/>
              </a:spcBef>
              <a:spcAft>
                <a:spcPts val="0"/>
              </a:spcAft>
              <a:buSzPct val="800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7"/>
          <p:cNvSpPr txBox="1"/>
          <p:nvPr>
            <p:ph type="title"/>
          </p:nvPr>
        </p:nvSpPr>
        <p:spPr>
          <a:xfrm>
            <a:off x="428596" y="214290"/>
            <a:ext cx="7239000" cy="1143000"/>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lt2"/>
              </a:buClr>
              <a:buSzPct val="100000"/>
              <a:buFont typeface="Century Gothic"/>
              <a:buNone/>
            </a:pPr>
            <a:r>
              <a:rPr lang="en-IN"/>
              <a:t>Result</a:t>
            </a:r>
            <a:br>
              <a:rPr lang="en-IN"/>
            </a:br>
            <a:endParaRPr/>
          </a:p>
        </p:txBody>
      </p:sp>
      <p:sp>
        <p:nvSpPr>
          <p:cNvPr id="189" name="Google Shape;189;p7"/>
          <p:cNvSpPr txBox="1"/>
          <p:nvPr>
            <p:ph idx="1" type="body"/>
          </p:nvPr>
        </p:nvSpPr>
        <p:spPr>
          <a:xfrm>
            <a:off x="827700" y="2052925"/>
            <a:ext cx="6711654" cy="419548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600"/>
              <a:buChar char="►"/>
            </a:pPr>
            <a:r>
              <a:rPr lang="en-IN"/>
              <a:t>Present the results of the machine learning model in terms of its accuracy and effectiveness in predicting bike counts. Include visualizations and comparisons between predicted and actual counts to highlight the model's performance.</a:t>
            </a:r>
            <a:endParaRPr/>
          </a:p>
          <a:p>
            <a:pPr indent="-241300" lvl="0" marL="342900" rtl="0" algn="l">
              <a:spcBef>
                <a:spcPts val="1000"/>
              </a:spcBef>
              <a:spcAft>
                <a:spcPts val="0"/>
              </a:spcAft>
              <a:buSzPts val="16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8"/>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IN"/>
              <a:t>Conclusion</a:t>
            </a:r>
            <a:endParaRPr/>
          </a:p>
        </p:txBody>
      </p:sp>
      <p:sp>
        <p:nvSpPr>
          <p:cNvPr id="195" name="Google Shape;195;p8"/>
          <p:cNvSpPr txBox="1"/>
          <p:nvPr>
            <p:ph idx="1" type="body"/>
          </p:nvPr>
        </p:nvSpPr>
        <p:spPr>
          <a:xfrm>
            <a:off x="827700" y="2052925"/>
            <a:ext cx="6711654" cy="419548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600"/>
              <a:buChar char="►"/>
            </a:pPr>
            <a:r>
              <a:rPr lang="en-IN"/>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a:p>
          <a:p>
            <a:pPr indent="-241300" lvl="0" marL="342900" rtl="0" algn="l">
              <a:spcBef>
                <a:spcPts val="1000"/>
              </a:spcBef>
              <a:spcAft>
                <a:spcPts val="0"/>
              </a:spcAft>
              <a:buSzPts val="1600"/>
              <a:buNone/>
            </a:pPr>
            <a:r>
              <a:t/>
            </a:r>
            <a:endParaRPr/>
          </a:p>
          <a:p>
            <a:pPr indent="-241300" lvl="0" marL="342900" rtl="0" algn="l">
              <a:spcBef>
                <a:spcPts val="1000"/>
              </a:spcBef>
              <a:spcAft>
                <a:spcPts val="0"/>
              </a:spcAft>
              <a:buSzPts val="16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9"/>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IN"/>
              <a:t>Future Scope</a:t>
            </a:r>
            <a:endParaRPr/>
          </a:p>
        </p:txBody>
      </p:sp>
      <p:sp>
        <p:nvSpPr>
          <p:cNvPr id="201" name="Google Shape;201;p9"/>
          <p:cNvSpPr txBox="1"/>
          <p:nvPr>
            <p:ph idx="1" type="body"/>
          </p:nvPr>
        </p:nvSpPr>
        <p:spPr>
          <a:xfrm>
            <a:off x="827700" y="2052925"/>
            <a:ext cx="6711654" cy="419548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600"/>
              <a:buChar char="►"/>
            </a:pPr>
            <a:r>
              <a:rPr lang="en-IN"/>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a:p>
          <a:p>
            <a:pPr indent="-241300" lvl="0" marL="342900" rtl="0" algn="l">
              <a:spcBef>
                <a:spcPts val="1000"/>
              </a:spcBef>
              <a:spcAft>
                <a:spcPts val="0"/>
              </a:spcAft>
              <a:buSzPts val="16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Ion">
  <a:themeElements>
    <a:clrScheme name="Ion">
      <a:dk1>
        <a:srgbClr val="000000"/>
      </a:dk1>
      <a:lt1>
        <a:srgbClr val="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2024-04-03T12:09:26Z</dcterms:created>
  <dc:creator>Rajalakshmi</dc:creator>
</cp:coreProperties>
</file>